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2147479530" r:id="rId5"/>
    <p:sldId id="2147479497" r:id="rId6"/>
    <p:sldId id="2147479556" r:id="rId7"/>
    <p:sldId id="2147479601" r:id="rId8"/>
    <p:sldId id="2147479615" r:id="rId9"/>
    <p:sldId id="2147479618" r:id="rId10"/>
    <p:sldId id="2147479602" r:id="rId11"/>
    <p:sldId id="259" r:id="rId12"/>
    <p:sldId id="2147479603" r:id="rId13"/>
    <p:sldId id="2147479604" r:id="rId14"/>
    <p:sldId id="2147479617" r:id="rId15"/>
    <p:sldId id="2147479605" r:id="rId16"/>
    <p:sldId id="2147479622" r:id="rId17"/>
    <p:sldId id="2147479572" r:id="rId18"/>
    <p:sldId id="2147479616" r:id="rId19"/>
    <p:sldId id="2147479609" r:id="rId20"/>
    <p:sldId id="2147479555" r:id="rId21"/>
    <p:sldId id="2147479611" r:id="rId22"/>
    <p:sldId id="2147479621" r:id="rId23"/>
    <p:sldId id="2147479613" r:id="rId24"/>
    <p:sldId id="214747962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939A7C-E173-EA81-1DF3-0D0BDEF123D8}" name="Bruno Capuano" initials="BC" userId="S::brunocapuano@microsoft.com::50371e66-f61e-4c21-b650-c29e2a106971" providerId="AD"/>
  <p188:author id="{526DF9A2-33C5-A206-06EC-FB815EEEF4C6}" name="Pamela Fox" initials="PF" userId="S::pamelafox@microsoft.com::05c421f6-d446-4f2a-8ee0-1060b47b154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1515"/>
    <a:srgbClr val="E4D0F3"/>
    <a:srgbClr val="5DA7E7"/>
    <a:srgbClr val="71D9FF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2E1057-7B0F-47F6-A318-A02F401A58CB}" v="147" dt="2024-09-06T15:58:35.260"/>
    <p1510:client id="{56009ED9-A55D-4DE0-8B78-E6CE0A453858}" v="107" dt="2024-09-06T14:57:37.7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purva Mody" userId="93c966c8-9781-48c4-9b85-4f306a11ee68" providerId="ADAL" clId="{56009ED9-A55D-4DE0-8B78-E6CE0A453858}"/>
    <pc:docChg chg="modSld">
      <pc:chgData name="Apurva Mody" userId="93c966c8-9781-48c4-9b85-4f306a11ee68" providerId="ADAL" clId="{56009ED9-A55D-4DE0-8B78-E6CE0A453858}" dt="2024-09-06T14:56:53.932" v="104" actId="20577"/>
      <pc:docMkLst>
        <pc:docMk/>
      </pc:docMkLst>
      <pc:sldChg chg="modSp mod">
        <pc:chgData name="Apurva Mody" userId="93c966c8-9781-48c4-9b85-4f306a11ee68" providerId="ADAL" clId="{56009ED9-A55D-4DE0-8B78-E6CE0A453858}" dt="2024-09-06T14:56:53.932" v="104" actId="20577"/>
        <pc:sldMkLst>
          <pc:docMk/>
          <pc:sldMk cId="1518633051" sldId="2147479620"/>
        </pc:sldMkLst>
        <pc:spChg chg="mod">
          <ac:chgData name="Apurva Mody" userId="93c966c8-9781-48c4-9b85-4f306a11ee68" providerId="ADAL" clId="{56009ED9-A55D-4DE0-8B78-E6CE0A453858}" dt="2024-09-06T14:56:53.932" v="104" actId="20577"/>
          <ac:spMkLst>
            <pc:docMk/>
            <pc:sldMk cId="1518633051" sldId="2147479620"/>
            <ac:spMk id="5" creationId="{C4F204A9-817C-93E6-06E5-1BD61E117CD8}"/>
          </ac:spMkLst>
        </pc:spChg>
      </pc:sldChg>
    </pc:docChg>
  </pc:docChgLst>
  <pc:docChgLst>
    <pc:chgData name="John Alexander" userId="54f04e95-1903-4625-9635-a6601cd775cd" providerId="ADAL" clId="{452E1057-7B0F-47F6-A318-A02F401A58CB}"/>
    <pc:docChg chg="undo redo custSel addSld delSld modSld sldOrd delMainMaster">
      <pc:chgData name="John Alexander" userId="54f04e95-1903-4625-9635-a6601cd775cd" providerId="ADAL" clId="{452E1057-7B0F-47F6-A318-A02F401A58CB}" dt="2024-09-06T15:58:35.260" v="1326" actId="47"/>
      <pc:docMkLst>
        <pc:docMk/>
      </pc:docMkLst>
      <pc:sldChg chg="del">
        <pc:chgData name="John Alexander" userId="54f04e95-1903-4625-9635-a6601cd775cd" providerId="ADAL" clId="{452E1057-7B0F-47F6-A318-A02F401A58CB}" dt="2024-09-06T15:58:26.346" v="1324" actId="47"/>
        <pc:sldMkLst>
          <pc:docMk/>
          <pc:sldMk cId="2409364525" sldId="257"/>
        </pc:sldMkLst>
      </pc:sldChg>
      <pc:sldChg chg="addSp delSp modSp add mod modClrScheme chgLayout">
        <pc:chgData name="John Alexander" userId="54f04e95-1903-4625-9635-a6601cd775cd" providerId="ADAL" clId="{452E1057-7B0F-47F6-A318-A02F401A58CB}" dt="2024-08-20T23:56:46.438" v="101" actId="26606"/>
        <pc:sldMkLst>
          <pc:docMk/>
          <pc:sldMk cId="937154372" sldId="259"/>
        </pc:sldMkLst>
        <pc:spChg chg="mod">
          <ac:chgData name="John Alexander" userId="54f04e95-1903-4625-9635-a6601cd775cd" providerId="ADAL" clId="{452E1057-7B0F-47F6-A318-A02F401A58CB}" dt="2024-08-20T23:56:46.438" v="101" actId="26606"/>
          <ac:spMkLst>
            <pc:docMk/>
            <pc:sldMk cId="937154372" sldId="259"/>
            <ac:spMk id="2" creationId="{68814082-DE7C-ED0C-003E-D22B8E331FEE}"/>
          </ac:spMkLst>
        </pc:spChg>
        <pc:spChg chg="mod">
          <ac:chgData name="John Alexander" userId="54f04e95-1903-4625-9635-a6601cd775cd" providerId="ADAL" clId="{452E1057-7B0F-47F6-A318-A02F401A58CB}" dt="2024-08-20T23:56:46.438" v="101" actId="26606"/>
          <ac:spMkLst>
            <pc:docMk/>
            <pc:sldMk cId="937154372" sldId="259"/>
            <ac:spMk id="4" creationId="{75F5A99E-C71A-2101-635D-2AD3A0CD7470}"/>
          </ac:spMkLst>
        </pc:spChg>
        <pc:spChg chg="add del mod">
          <ac:chgData name="John Alexander" userId="54f04e95-1903-4625-9635-a6601cd775cd" providerId="ADAL" clId="{452E1057-7B0F-47F6-A318-A02F401A58CB}" dt="2024-08-20T23:54:43.357" v="92" actId="478"/>
          <ac:spMkLst>
            <pc:docMk/>
            <pc:sldMk cId="937154372" sldId="259"/>
            <ac:spMk id="6" creationId="{9772B482-FF9C-A5BA-F4C8-886D9FD4FCD9}"/>
          </ac:spMkLst>
        </pc:spChg>
        <pc:picChg chg="del">
          <ac:chgData name="John Alexander" userId="54f04e95-1903-4625-9635-a6601cd775cd" providerId="ADAL" clId="{452E1057-7B0F-47F6-A318-A02F401A58CB}" dt="2024-08-20T23:54:18.254" v="89" actId="21"/>
          <ac:picMkLst>
            <pc:docMk/>
            <pc:sldMk cId="937154372" sldId="259"/>
            <ac:picMk id="5" creationId="{3A2974AB-3A6D-40DA-8D5D-A5FB304BB99E}"/>
          </ac:picMkLst>
        </pc:picChg>
        <pc:picChg chg="add del">
          <ac:chgData name="John Alexander" userId="54f04e95-1903-4625-9635-a6601cd775cd" providerId="ADAL" clId="{452E1057-7B0F-47F6-A318-A02F401A58CB}" dt="2024-08-20T23:54:37.690" v="91" actId="26606"/>
          <ac:picMkLst>
            <pc:docMk/>
            <pc:sldMk cId="937154372" sldId="259"/>
            <ac:picMk id="8" creationId="{77B5AFC9-F303-6184-0268-28282C77F0FA}"/>
          </ac:picMkLst>
        </pc:picChg>
      </pc:sldChg>
      <pc:sldChg chg="del">
        <pc:chgData name="John Alexander" userId="54f04e95-1903-4625-9635-a6601cd775cd" providerId="ADAL" clId="{452E1057-7B0F-47F6-A318-A02F401A58CB}" dt="2024-08-20T23:52:17.618" v="78" actId="47"/>
        <pc:sldMkLst>
          <pc:docMk/>
          <pc:sldMk cId="4044995448" sldId="266"/>
        </pc:sldMkLst>
      </pc:sldChg>
      <pc:sldChg chg="del">
        <pc:chgData name="John Alexander" userId="54f04e95-1903-4625-9635-a6601cd775cd" providerId="ADAL" clId="{452E1057-7B0F-47F6-A318-A02F401A58CB}" dt="2024-08-20T23:52:18.152" v="80" actId="47"/>
        <pc:sldMkLst>
          <pc:docMk/>
          <pc:sldMk cId="2047818731" sldId="271"/>
        </pc:sldMkLst>
      </pc:sldChg>
      <pc:sldChg chg="del">
        <pc:chgData name="John Alexander" userId="54f04e95-1903-4625-9635-a6601cd775cd" providerId="ADAL" clId="{452E1057-7B0F-47F6-A318-A02F401A58CB}" dt="2024-08-20T23:52:17.894" v="79" actId="47"/>
        <pc:sldMkLst>
          <pc:docMk/>
          <pc:sldMk cId="2200491435" sldId="272"/>
        </pc:sldMkLst>
      </pc:sldChg>
      <pc:sldChg chg="del">
        <pc:chgData name="John Alexander" userId="54f04e95-1903-4625-9635-a6601cd775cd" providerId="ADAL" clId="{452E1057-7B0F-47F6-A318-A02F401A58CB}" dt="2024-08-20T23:52:18.764" v="82" actId="47"/>
        <pc:sldMkLst>
          <pc:docMk/>
          <pc:sldMk cId="2272914542" sldId="276"/>
        </pc:sldMkLst>
      </pc:sldChg>
      <pc:sldChg chg="del">
        <pc:chgData name="John Alexander" userId="54f04e95-1903-4625-9635-a6601cd775cd" providerId="ADAL" clId="{452E1057-7B0F-47F6-A318-A02F401A58CB}" dt="2024-08-20T23:52:15.236" v="73" actId="47"/>
        <pc:sldMkLst>
          <pc:docMk/>
          <pc:sldMk cId="2881662001" sldId="282"/>
        </pc:sldMkLst>
      </pc:sldChg>
      <pc:sldChg chg="del">
        <pc:chgData name="John Alexander" userId="54f04e95-1903-4625-9635-a6601cd775cd" providerId="ADAL" clId="{452E1057-7B0F-47F6-A318-A02F401A58CB}" dt="2024-08-20T23:52:15.551" v="74" actId="47"/>
        <pc:sldMkLst>
          <pc:docMk/>
          <pc:sldMk cId="705196229" sldId="284"/>
        </pc:sldMkLst>
      </pc:sldChg>
      <pc:sldChg chg="del">
        <pc:chgData name="John Alexander" userId="54f04e95-1903-4625-9635-a6601cd775cd" providerId="ADAL" clId="{452E1057-7B0F-47F6-A318-A02F401A58CB}" dt="2024-08-20T23:52:16.416" v="75" actId="47"/>
        <pc:sldMkLst>
          <pc:docMk/>
          <pc:sldMk cId="1722781018" sldId="285"/>
        </pc:sldMkLst>
      </pc:sldChg>
      <pc:sldChg chg="del">
        <pc:chgData name="John Alexander" userId="54f04e95-1903-4625-9635-a6601cd775cd" providerId="ADAL" clId="{452E1057-7B0F-47F6-A318-A02F401A58CB}" dt="2024-08-20T23:52:16.673" v="76" actId="47"/>
        <pc:sldMkLst>
          <pc:docMk/>
          <pc:sldMk cId="3504881074" sldId="286"/>
        </pc:sldMkLst>
      </pc:sldChg>
      <pc:sldChg chg="del">
        <pc:chgData name="John Alexander" userId="54f04e95-1903-4625-9635-a6601cd775cd" providerId="ADAL" clId="{452E1057-7B0F-47F6-A318-A02F401A58CB}" dt="2024-08-20T23:52:09.016" v="53" actId="47"/>
        <pc:sldMkLst>
          <pc:docMk/>
          <pc:sldMk cId="1478443319" sldId="320"/>
        </pc:sldMkLst>
      </pc:sldChg>
      <pc:sldChg chg="modSp mod">
        <pc:chgData name="John Alexander" userId="54f04e95-1903-4625-9635-a6601cd775cd" providerId="ADAL" clId="{452E1057-7B0F-47F6-A318-A02F401A58CB}" dt="2024-09-04T21:41:59.802" v="700"/>
        <pc:sldMkLst>
          <pc:docMk/>
          <pc:sldMk cId="4100305181" sldId="2147479497"/>
        </pc:sldMkLst>
        <pc:spChg chg="mod">
          <ac:chgData name="John Alexander" userId="54f04e95-1903-4625-9635-a6601cd775cd" providerId="ADAL" clId="{452E1057-7B0F-47F6-A318-A02F401A58CB}" dt="2024-09-04T21:41:59.802" v="700"/>
          <ac:spMkLst>
            <pc:docMk/>
            <pc:sldMk cId="4100305181" sldId="2147479497"/>
            <ac:spMk id="7" creationId="{61F6BD0B-C4D8-42DE-A3A7-50D8219CE639}"/>
          </ac:spMkLst>
        </pc:spChg>
      </pc:sldChg>
      <pc:sldChg chg="modSp mod">
        <pc:chgData name="John Alexander" userId="54f04e95-1903-4625-9635-a6601cd775cd" providerId="ADAL" clId="{452E1057-7B0F-47F6-A318-A02F401A58CB}" dt="2024-09-04T23:31:21.320" v="917" actId="20577"/>
        <pc:sldMkLst>
          <pc:docMk/>
          <pc:sldMk cId="3845718885" sldId="2147479530"/>
        </pc:sldMkLst>
        <pc:spChg chg="mod">
          <ac:chgData name="John Alexander" userId="54f04e95-1903-4625-9635-a6601cd775cd" providerId="ADAL" clId="{452E1057-7B0F-47F6-A318-A02F401A58CB}" dt="2024-08-20T23:40:48.767" v="16" actId="20577"/>
          <ac:spMkLst>
            <pc:docMk/>
            <pc:sldMk cId="3845718885" sldId="2147479530"/>
            <ac:spMk id="2" creationId="{AAC9597F-E851-7BC8-2461-D5ADA7025EB3}"/>
          </ac:spMkLst>
        </pc:spChg>
        <pc:spChg chg="mod">
          <ac:chgData name="John Alexander" userId="54f04e95-1903-4625-9635-a6601cd775cd" providerId="ADAL" clId="{452E1057-7B0F-47F6-A318-A02F401A58CB}" dt="2024-09-04T23:31:21.320" v="917" actId="20577"/>
          <ac:spMkLst>
            <pc:docMk/>
            <pc:sldMk cId="3845718885" sldId="2147479530"/>
            <ac:spMk id="3" creationId="{6D3CBDFB-DC0A-3912-BF09-98BEA411A341}"/>
          </ac:spMkLst>
        </pc:spChg>
      </pc:sldChg>
      <pc:sldChg chg="add ord">
        <pc:chgData name="John Alexander" userId="54f04e95-1903-4625-9635-a6601cd775cd" providerId="ADAL" clId="{452E1057-7B0F-47F6-A318-A02F401A58CB}" dt="2024-08-20T23:51:22.633" v="44"/>
        <pc:sldMkLst>
          <pc:docMk/>
          <pc:sldMk cId="814005518" sldId="2147479555"/>
        </pc:sldMkLst>
      </pc:sldChg>
      <pc:sldChg chg="modSp mod modClrScheme chgLayout">
        <pc:chgData name="John Alexander" userId="54f04e95-1903-4625-9635-a6601cd775cd" providerId="ADAL" clId="{452E1057-7B0F-47F6-A318-A02F401A58CB}" dt="2024-09-04T23:29:13.636" v="915" actId="700"/>
        <pc:sldMkLst>
          <pc:docMk/>
          <pc:sldMk cId="1160458995" sldId="2147479556"/>
        </pc:sldMkLst>
        <pc:spChg chg="mod ord">
          <ac:chgData name="John Alexander" userId="54f04e95-1903-4625-9635-a6601cd775cd" providerId="ADAL" clId="{452E1057-7B0F-47F6-A318-A02F401A58CB}" dt="2024-09-04T23:29:13.636" v="915" actId="700"/>
          <ac:spMkLst>
            <pc:docMk/>
            <pc:sldMk cId="1160458995" sldId="2147479556"/>
            <ac:spMk id="2" creationId="{0256B6AA-9757-A00F-0DD4-030B190EC80E}"/>
          </ac:spMkLst>
        </pc:spChg>
      </pc:sldChg>
      <pc:sldChg chg="del">
        <pc:chgData name="John Alexander" userId="54f04e95-1903-4625-9635-a6601cd775cd" providerId="ADAL" clId="{452E1057-7B0F-47F6-A318-A02F401A58CB}" dt="2024-08-20T23:43:01.048" v="21" actId="47"/>
        <pc:sldMkLst>
          <pc:docMk/>
          <pc:sldMk cId="1081826779" sldId="2147479557"/>
        </pc:sldMkLst>
      </pc:sldChg>
      <pc:sldChg chg="del">
        <pc:chgData name="John Alexander" userId="54f04e95-1903-4625-9635-a6601cd775cd" providerId="ADAL" clId="{452E1057-7B0F-47F6-A318-A02F401A58CB}" dt="2024-08-20T23:43:01.896" v="22" actId="47"/>
        <pc:sldMkLst>
          <pc:docMk/>
          <pc:sldMk cId="3567385353" sldId="2147479558"/>
        </pc:sldMkLst>
      </pc:sldChg>
      <pc:sldChg chg="del">
        <pc:chgData name="John Alexander" userId="54f04e95-1903-4625-9635-a6601cd775cd" providerId="ADAL" clId="{452E1057-7B0F-47F6-A318-A02F401A58CB}" dt="2024-08-20T23:43:03.430" v="23" actId="47"/>
        <pc:sldMkLst>
          <pc:docMk/>
          <pc:sldMk cId="3910325947" sldId="2147479559"/>
        </pc:sldMkLst>
      </pc:sldChg>
      <pc:sldChg chg="del">
        <pc:chgData name="John Alexander" userId="54f04e95-1903-4625-9635-a6601cd775cd" providerId="ADAL" clId="{452E1057-7B0F-47F6-A318-A02F401A58CB}" dt="2024-08-20T23:43:07.012" v="24" actId="47"/>
        <pc:sldMkLst>
          <pc:docMk/>
          <pc:sldMk cId="1373500171" sldId="2147479560"/>
        </pc:sldMkLst>
      </pc:sldChg>
      <pc:sldChg chg="del">
        <pc:chgData name="John Alexander" userId="54f04e95-1903-4625-9635-a6601cd775cd" providerId="ADAL" clId="{452E1057-7B0F-47F6-A318-A02F401A58CB}" dt="2024-08-20T23:43:08.992" v="25" actId="47"/>
        <pc:sldMkLst>
          <pc:docMk/>
          <pc:sldMk cId="3002424863" sldId="2147479561"/>
        </pc:sldMkLst>
      </pc:sldChg>
      <pc:sldChg chg="del">
        <pc:chgData name="John Alexander" userId="54f04e95-1903-4625-9635-a6601cd775cd" providerId="ADAL" clId="{452E1057-7B0F-47F6-A318-A02F401A58CB}" dt="2024-08-20T23:43:10.118" v="26" actId="47"/>
        <pc:sldMkLst>
          <pc:docMk/>
          <pc:sldMk cId="1227044768" sldId="2147479562"/>
        </pc:sldMkLst>
      </pc:sldChg>
      <pc:sldChg chg="del">
        <pc:chgData name="John Alexander" userId="54f04e95-1903-4625-9635-a6601cd775cd" providerId="ADAL" clId="{452E1057-7B0F-47F6-A318-A02F401A58CB}" dt="2024-08-20T23:43:11.808" v="27" actId="47"/>
        <pc:sldMkLst>
          <pc:docMk/>
          <pc:sldMk cId="3167078625" sldId="2147479563"/>
        </pc:sldMkLst>
      </pc:sldChg>
      <pc:sldChg chg="modSp del mod">
        <pc:chgData name="John Alexander" userId="54f04e95-1903-4625-9635-a6601cd775cd" providerId="ADAL" clId="{452E1057-7B0F-47F6-A318-A02F401A58CB}" dt="2024-09-04T23:29:30.875" v="916" actId="47"/>
        <pc:sldMkLst>
          <pc:docMk/>
          <pc:sldMk cId="1803744161" sldId="2147479564"/>
        </pc:sldMkLst>
        <pc:spChg chg="mod">
          <ac:chgData name="John Alexander" userId="54f04e95-1903-4625-9635-a6601cd775cd" providerId="ADAL" clId="{452E1057-7B0F-47F6-A318-A02F401A58CB}" dt="2024-08-20T23:43:27.449" v="28"/>
          <ac:spMkLst>
            <pc:docMk/>
            <pc:sldMk cId="1803744161" sldId="2147479564"/>
            <ac:spMk id="2" creationId="{372A723E-F152-7654-BCD8-3FF717803D10}"/>
          </ac:spMkLst>
        </pc:spChg>
      </pc:sldChg>
      <pc:sldChg chg="del">
        <pc:chgData name="John Alexander" userId="54f04e95-1903-4625-9635-a6601cd775cd" providerId="ADAL" clId="{452E1057-7B0F-47F6-A318-A02F401A58CB}" dt="2024-08-20T23:52:47.981" v="85" actId="47"/>
        <pc:sldMkLst>
          <pc:docMk/>
          <pc:sldMk cId="858110609" sldId="2147479565"/>
        </pc:sldMkLst>
      </pc:sldChg>
      <pc:sldChg chg="del">
        <pc:chgData name="John Alexander" userId="54f04e95-1903-4625-9635-a6601cd775cd" providerId="ADAL" clId="{452E1057-7B0F-47F6-A318-A02F401A58CB}" dt="2024-08-20T23:52:55.538" v="87" actId="47"/>
        <pc:sldMkLst>
          <pc:docMk/>
          <pc:sldMk cId="933560322" sldId="2147479566"/>
        </pc:sldMkLst>
      </pc:sldChg>
      <pc:sldChg chg="del">
        <pc:chgData name="John Alexander" userId="54f04e95-1903-4625-9635-a6601cd775cd" providerId="ADAL" clId="{452E1057-7B0F-47F6-A318-A02F401A58CB}" dt="2024-08-20T23:52:10.826" v="59" actId="47"/>
        <pc:sldMkLst>
          <pc:docMk/>
          <pc:sldMk cId="2072758822" sldId="2147479567"/>
        </pc:sldMkLst>
      </pc:sldChg>
      <pc:sldChg chg="del">
        <pc:chgData name="John Alexander" userId="54f04e95-1903-4625-9635-a6601cd775cd" providerId="ADAL" clId="{452E1057-7B0F-47F6-A318-A02F401A58CB}" dt="2024-08-20T23:52:11.144" v="60" actId="47"/>
        <pc:sldMkLst>
          <pc:docMk/>
          <pc:sldMk cId="2024054750" sldId="2147479568"/>
        </pc:sldMkLst>
      </pc:sldChg>
      <pc:sldChg chg="del">
        <pc:chgData name="John Alexander" userId="54f04e95-1903-4625-9635-a6601cd775cd" providerId="ADAL" clId="{452E1057-7B0F-47F6-A318-A02F401A58CB}" dt="2024-08-20T23:52:11.510" v="61" actId="47"/>
        <pc:sldMkLst>
          <pc:docMk/>
          <pc:sldMk cId="318933219" sldId="2147479569"/>
        </pc:sldMkLst>
      </pc:sldChg>
      <pc:sldChg chg="del">
        <pc:chgData name="John Alexander" userId="54f04e95-1903-4625-9635-a6601cd775cd" providerId="ADAL" clId="{452E1057-7B0F-47F6-A318-A02F401A58CB}" dt="2024-08-20T23:52:11.814" v="62" actId="47"/>
        <pc:sldMkLst>
          <pc:docMk/>
          <pc:sldMk cId="1105684013" sldId="2147479570"/>
        </pc:sldMkLst>
      </pc:sldChg>
      <pc:sldChg chg="del">
        <pc:chgData name="John Alexander" userId="54f04e95-1903-4625-9635-a6601cd775cd" providerId="ADAL" clId="{452E1057-7B0F-47F6-A318-A02F401A58CB}" dt="2024-08-20T23:52:12.053" v="63" actId="47"/>
        <pc:sldMkLst>
          <pc:docMk/>
          <pc:sldMk cId="109366895" sldId="2147479571"/>
        </pc:sldMkLst>
      </pc:sldChg>
      <pc:sldChg chg="addSp modSp mod modTransition modClrScheme chgLayout">
        <pc:chgData name="John Alexander" userId="54f04e95-1903-4625-9635-a6601cd775cd" providerId="ADAL" clId="{452E1057-7B0F-47F6-A318-A02F401A58CB}" dt="2024-09-06T05:48:31.282" v="1193" actId="20577"/>
        <pc:sldMkLst>
          <pc:docMk/>
          <pc:sldMk cId="3459534776" sldId="2147479572"/>
        </pc:sldMkLst>
        <pc:spChg chg="mod ord">
          <ac:chgData name="John Alexander" userId="54f04e95-1903-4625-9635-a6601cd775cd" providerId="ADAL" clId="{452E1057-7B0F-47F6-A318-A02F401A58CB}" dt="2024-09-06T05:48:31.282" v="1193" actId="20577"/>
          <ac:spMkLst>
            <pc:docMk/>
            <pc:sldMk cId="3459534776" sldId="2147479572"/>
            <ac:spMk id="2" creationId="{B53C298F-E66F-622A-9C82-DA9FE7D74AE6}"/>
          </ac:spMkLst>
        </pc:spChg>
        <pc:picChg chg="add mod">
          <ac:chgData name="John Alexander" userId="54f04e95-1903-4625-9635-a6601cd775cd" providerId="ADAL" clId="{452E1057-7B0F-47F6-A318-A02F401A58CB}" dt="2024-09-06T01:49:00.523" v="1025" actId="26606"/>
          <ac:picMkLst>
            <pc:docMk/>
            <pc:sldMk cId="3459534776" sldId="2147479572"/>
            <ac:picMk id="3" creationId="{023EECD4-167A-9D00-9A48-95DA488105E4}"/>
          </ac:picMkLst>
        </pc:picChg>
      </pc:sldChg>
      <pc:sldChg chg="del">
        <pc:chgData name="John Alexander" userId="54f04e95-1903-4625-9635-a6601cd775cd" providerId="ADAL" clId="{452E1057-7B0F-47F6-A318-A02F401A58CB}" dt="2024-08-20T23:52:10.518" v="58" actId="47"/>
        <pc:sldMkLst>
          <pc:docMk/>
          <pc:sldMk cId="3628544028" sldId="2147479574"/>
        </pc:sldMkLst>
      </pc:sldChg>
      <pc:sldChg chg="del">
        <pc:chgData name="John Alexander" userId="54f04e95-1903-4625-9635-a6601cd775cd" providerId="ADAL" clId="{452E1057-7B0F-47F6-A318-A02F401A58CB}" dt="2024-08-20T23:51:41.271" v="48" actId="47"/>
        <pc:sldMkLst>
          <pc:docMk/>
          <pc:sldMk cId="1678061608" sldId="2147479575"/>
        </pc:sldMkLst>
      </pc:sldChg>
      <pc:sldChg chg="del">
        <pc:chgData name="John Alexander" userId="54f04e95-1903-4625-9635-a6601cd775cd" providerId="ADAL" clId="{452E1057-7B0F-47F6-A318-A02F401A58CB}" dt="2024-08-20T23:52:07.016" v="49" actId="47"/>
        <pc:sldMkLst>
          <pc:docMk/>
          <pc:sldMk cId="2042921357" sldId="2147479576"/>
        </pc:sldMkLst>
      </pc:sldChg>
      <pc:sldChg chg="del">
        <pc:chgData name="John Alexander" userId="54f04e95-1903-4625-9635-a6601cd775cd" providerId="ADAL" clId="{452E1057-7B0F-47F6-A318-A02F401A58CB}" dt="2024-08-20T23:52:08.007" v="50" actId="47"/>
        <pc:sldMkLst>
          <pc:docMk/>
          <pc:sldMk cId="2687002456" sldId="2147479577"/>
        </pc:sldMkLst>
      </pc:sldChg>
      <pc:sldChg chg="del">
        <pc:chgData name="John Alexander" userId="54f04e95-1903-4625-9635-a6601cd775cd" providerId="ADAL" clId="{452E1057-7B0F-47F6-A318-A02F401A58CB}" dt="2024-08-20T23:52:08.513" v="51" actId="47"/>
        <pc:sldMkLst>
          <pc:docMk/>
          <pc:sldMk cId="2266244284" sldId="2147479578"/>
        </pc:sldMkLst>
      </pc:sldChg>
      <pc:sldChg chg="del">
        <pc:chgData name="John Alexander" userId="54f04e95-1903-4625-9635-a6601cd775cd" providerId="ADAL" clId="{452E1057-7B0F-47F6-A318-A02F401A58CB}" dt="2024-08-20T23:52:08.607" v="52" actId="47"/>
        <pc:sldMkLst>
          <pc:docMk/>
          <pc:sldMk cId="1653148551" sldId="2147479579"/>
        </pc:sldMkLst>
      </pc:sldChg>
      <pc:sldChg chg="del">
        <pc:chgData name="John Alexander" userId="54f04e95-1903-4625-9635-a6601cd775cd" providerId="ADAL" clId="{452E1057-7B0F-47F6-A318-A02F401A58CB}" dt="2024-08-20T23:52:09.646" v="55" actId="47"/>
        <pc:sldMkLst>
          <pc:docMk/>
          <pc:sldMk cId="2403872336" sldId="2147479580"/>
        </pc:sldMkLst>
      </pc:sldChg>
      <pc:sldChg chg="del">
        <pc:chgData name="John Alexander" userId="54f04e95-1903-4625-9635-a6601cd775cd" providerId="ADAL" clId="{452E1057-7B0F-47F6-A318-A02F401A58CB}" dt="2024-08-20T23:52:09.958" v="56" actId="47"/>
        <pc:sldMkLst>
          <pc:docMk/>
          <pc:sldMk cId="289504269" sldId="2147479581"/>
        </pc:sldMkLst>
      </pc:sldChg>
      <pc:sldChg chg="del">
        <pc:chgData name="John Alexander" userId="54f04e95-1903-4625-9635-a6601cd775cd" providerId="ADAL" clId="{452E1057-7B0F-47F6-A318-A02F401A58CB}" dt="2024-08-20T23:52:10.236" v="57" actId="47"/>
        <pc:sldMkLst>
          <pc:docMk/>
          <pc:sldMk cId="468487771" sldId="2147479582"/>
        </pc:sldMkLst>
      </pc:sldChg>
      <pc:sldChg chg="del">
        <pc:chgData name="John Alexander" userId="54f04e95-1903-4625-9635-a6601cd775cd" providerId="ADAL" clId="{452E1057-7B0F-47F6-A318-A02F401A58CB}" dt="2024-08-20T23:52:12.333" v="64" actId="47"/>
        <pc:sldMkLst>
          <pc:docMk/>
          <pc:sldMk cId="429464730" sldId="2147479583"/>
        </pc:sldMkLst>
      </pc:sldChg>
      <pc:sldChg chg="del">
        <pc:chgData name="John Alexander" userId="54f04e95-1903-4625-9635-a6601cd775cd" providerId="ADAL" clId="{452E1057-7B0F-47F6-A318-A02F401A58CB}" dt="2024-08-20T23:52:12.916" v="66" actId="47"/>
        <pc:sldMkLst>
          <pc:docMk/>
          <pc:sldMk cId="2504752631" sldId="2147479584"/>
        </pc:sldMkLst>
      </pc:sldChg>
      <pc:sldChg chg="del">
        <pc:chgData name="John Alexander" userId="54f04e95-1903-4625-9635-a6601cd775cd" providerId="ADAL" clId="{452E1057-7B0F-47F6-A318-A02F401A58CB}" dt="2024-08-20T23:52:13.511" v="68" actId="47"/>
        <pc:sldMkLst>
          <pc:docMk/>
          <pc:sldMk cId="3533890924" sldId="2147479585"/>
        </pc:sldMkLst>
      </pc:sldChg>
      <pc:sldChg chg="del">
        <pc:chgData name="John Alexander" userId="54f04e95-1903-4625-9635-a6601cd775cd" providerId="ADAL" clId="{452E1057-7B0F-47F6-A318-A02F401A58CB}" dt="2024-08-20T23:52:13.837" v="69" actId="47"/>
        <pc:sldMkLst>
          <pc:docMk/>
          <pc:sldMk cId="3290420463" sldId="2147479586"/>
        </pc:sldMkLst>
      </pc:sldChg>
      <pc:sldChg chg="del">
        <pc:chgData name="John Alexander" userId="54f04e95-1903-4625-9635-a6601cd775cd" providerId="ADAL" clId="{452E1057-7B0F-47F6-A318-A02F401A58CB}" dt="2024-08-20T23:52:14.026" v="70" actId="47"/>
        <pc:sldMkLst>
          <pc:docMk/>
          <pc:sldMk cId="3685609340" sldId="2147479587"/>
        </pc:sldMkLst>
      </pc:sldChg>
      <pc:sldChg chg="del">
        <pc:chgData name="John Alexander" userId="54f04e95-1903-4625-9635-a6601cd775cd" providerId="ADAL" clId="{452E1057-7B0F-47F6-A318-A02F401A58CB}" dt="2024-09-06T15:58:27.006" v="1325" actId="47"/>
        <pc:sldMkLst>
          <pc:docMk/>
          <pc:sldMk cId="2442989275" sldId="2147479590"/>
        </pc:sldMkLst>
      </pc:sldChg>
      <pc:sldChg chg="add del">
        <pc:chgData name="John Alexander" userId="54f04e95-1903-4625-9635-a6601cd775cd" providerId="ADAL" clId="{452E1057-7B0F-47F6-A318-A02F401A58CB}" dt="2024-09-06T15:58:35.260" v="1326" actId="47"/>
        <pc:sldMkLst>
          <pc:docMk/>
          <pc:sldMk cId="807713696" sldId="2147479591"/>
        </pc:sldMkLst>
      </pc:sldChg>
      <pc:sldChg chg="del">
        <pc:chgData name="John Alexander" userId="54f04e95-1903-4625-9635-a6601cd775cd" providerId="ADAL" clId="{452E1057-7B0F-47F6-A318-A02F401A58CB}" dt="2024-08-20T23:52:13.183" v="67" actId="47"/>
        <pc:sldMkLst>
          <pc:docMk/>
          <pc:sldMk cId="3151027209" sldId="2147479592"/>
        </pc:sldMkLst>
      </pc:sldChg>
      <pc:sldChg chg="del">
        <pc:chgData name="John Alexander" userId="54f04e95-1903-4625-9635-a6601cd775cd" providerId="ADAL" clId="{452E1057-7B0F-47F6-A318-A02F401A58CB}" dt="2024-08-20T23:52:09.425" v="54" actId="47"/>
        <pc:sldMkLst>
          <pc:docMk/>
          <pc:sldMk cId="1281847299" sldId="2147479593"/>
        </pc:sldMkLst>
      </pc:sldChg>
      <pc:sldChg chg="del">
        <pc:chgData name="John Alexander" userId="54f04e95-1903-4625-9635-a6601cd775cd" providerId="ADAL" clId="{452E1057-7B0F-47F6-A318-A02F401A58CB}" dt="2024-08-20T23:52:14.285" v="71" actId="47"/>
        <pc:sldMkLst>
          <pc:docMk/>
          <pc:sldMk cId="2296303904" sldId="2147479594"/>
        </pc:sldMkLst>
      </pc:sldChg>
      <pc:sldChg chg="del">
        <pc:chgData name="John Alexander" userId="54f04e95-1903-4625-9635-a6601cd775cd" providerId="ADAL" clId="{452E1057-7B0F-47F6-A318-A02F401A58CB}" dt="2024-08-20T23:52:15.096" v="72" actId="47"/>
        <pc:sldMkLst>
          <pc:docMk/>
          <pc:sldMk cId="1405098429" sldId="2147479595"/>
        </pc:sldMkLst>
      </pc:sldChg>
      <pc:sldChg chg="del">
        <pc:chgData name="John Alexander" userId="54f04e95-1903-4625-9635-a6601cd775cd" providerId="ADAL" clId="{452E1057-7B0F-47F6-A318-A02F401A58CB}" dt="2024-08-20T23:52:51.297" v="86" actId="47"/>
        <pc:sldMkLst>
          <pc:docMk/>
          <pc:sldMk cId="1218242156" sldId="2147479596"/>
        </pc:sldMkLst>
      </pc:sldChg>
      <pc:sldChg chg="del">
        <pc:chgData name="John Alexander" userId="54f04e95-1903-4625-9635-a6601cd775cd" providerId="ADAL" clId="{452E1057-7B0F-47F6-A318-A02F401A58CB}" dt="2024-08-20T23:52:16.947" v="77" actId="47"/>
        <pc:sldMkLst>
          <pc:docMk/>
          <pc:sldMk cId="970540054" sldId="2147479598"/>
        </pc:sldMkLst>
      </pc:sldChg>
      <pc:sldChg chg="del">
        <pc:chgData name="John Alexander" userId="54f04e95-1903-4625-9635-a6601cd775cd" providerId="ADAL" clId="{452E1057-7B0F-47F6-A318-A02F401A58CB}" dt="2024-08-20T23:52:18.518" v="81" actId="47"/>
        <pc:sldMkLst>
          <pc:docMk/>
          <pc:sldMk cId="1889416378" sldId="2147479599"/>
        </pc:sldMkLst>
      </pc:sldChg>
      <pc:sldChg chg="del">
        <pc:chgData name="John Alexander" userId="54f04e95-1903-4625-9635-a6601cd775cd" providerId="ADAL" clId="{452E1057-7B0F-47F6-A318-A02F401A58CB}" dt="2024-08-20T23:52:12.597" v="65" actId="47"/>
        <pc:sldMkLst>
          <pc:docMk/>
          <pc:sldMk cId="129105528" sldId="2147479600"/>
        </pc:sldMkLst>
      </pc:sldChg>
      <pc:sldChg chg="modSp add mod">
        <pc:chgData name="John Alexander" userId="54f04e95-1903-4625-9635-a6601cd775cd" providerId="ADAL" clId="{452E1057-7B0F-47F6-A318-A02F401A58CB}" dt="2024-09-04T23:28:55.862" v="914" actId="14100"/>
        <pc:sldMkLst>
          <pc:docMk/>
          <pc:sldMk cId="3064227709" sldId="2147479601"/>
        </pc:sldMkLst>
        <pc:spChg chg="mod">
          <ac:chgData name="John Alexander" userId="54f04e95-1903-4625-9635-a6601cd775cd" providerId="ADAL" clId="{452E1057-7B0F-47F6-A318-A02F401A58CB}" dt="2024-09-04T23:28:55.862" v="914" actId="14100"/>
          <ac:spMkLst>
            <pc:docMk/>
            <pc:sldMk cId="3064227709" sldId="2147479601"/>
            <ac:spMk id="4" creationId="{75F5A99E-C71A-2101-635D-2AD3A0CD7470}"/>
          </ac:spMkLst>
        </pc:spChg>
      </pc:sldChg>
      <pc:sldChg chg="addSp delSp modSp add mod modClrScheme chgLayout">
        <pc:chgData name="John Alexander" userId="54f04e95-1903-4625-9635-a6601cd775cd" providerId="ADAL" clId="{452E1057-7B0F-47F6-A318-A02F401A58CB}" dt="2024-09-06T06:07:18.348" v="1238" actId="20577"/>
        <pc:sldMkLst>
          <pc:docMk/>
          <pc:sldMk cId="913541313" sldId="2147479602"/>
        </pc:sldMkLst>
        <pc:spChg chg="mod">
          <ac:chgData name="John Alexander" userId="54f04e95-1903-4625-9635-a6601cd775cd" providerId="ADAL" clId="{452E1057-7B0F-47F6-A318-A02F401A58CB}" dt="2024-09-04T23:24:33.638" v="854" actId="27636"/>
          <ac:spMkLst>
            <pc:docMk/>
            <pc:sldMk cId="913541313" sldId="2147479602"/>
            <ac:spMk id="2" creationId="{68814082-DE7C-ED0C-003E-D22B8E331FEE}"/>
          </ac:spMkLst>
        </pc:spChg>
        <pc:spChg chg="del mod">
          <ac:chgData name="John Alexander" userId="54f04e95-1903-4625-9635-a6601cd775cd" providerId="ADAL" clId="{452E1057-7B0F-47F6-A318-A02F401A58CB}" dt="2024-09-04T23:23:45.580" v="846" actId="478"/>
          <ac:spMkLst>
            <pc:docMk/>
            <pc:sldMk cId="913541313" sldId="2147479602"/>
            <ac:spMk id="3" creationId="{6665568D-C6F5-165C-D3F5-1FCA0449A4E3}"/>
          </ac:spMkLst>
        </pc:spChg>
        <pc:spChg chg="mod">
          <ac:chgData name="John Alexander" userId="54f04e95-1903-4625-9635-a6601cd775cd" providerId="ADAL" clId="{452E1057-7B0F-47F6-A318-A02F401A58CB}" dt="2024-09-06T06:07:18.348" v="1238" actId="20577"/>
          <ac:spMkLst>
            <pc:docMk/>
            <pc:sldMk cId="913541313" sldId="2147479602"/>
            <ac:spMk id="4" creationId="{75F5A99E-C71A-2101-635D-2AD3A0CD7470}"/>
          </ac:spMkLst>
        </pc:spChg>
        <pc:spChg chg="add del mod">
          <ac:chgData name="John Alexander" userId="54f04e95-1903-4625-9635-a6601cd775cd" providerId="ADAL" clId="{452E1057-7B0F-47F6-A318-A02F401A58CB}" dt="2024-09-04T23:24:04.567" v="850" actId="26606"/>
          <ac:spMkLst>
            <pc:docMk/>
            <pc:sldMk cId="913541313" sldId="2147479602"/>
            <ac:spMk id="7" creationId="{1A277352-930D-E02A-8DC0-46527BC14F86}"/>
          </ac:spMkLst>
        </pc:spChg>
        <pc:picChg chg="del mod ord">
          <ac:chgData name="John Alexander" userId="54f04e95-1903-4625-9635-a6601cd775cd" providerId="ADAL" clId="{452E1057-7B0F-47F6-A318-A02F401A58CB}" dt="2024-09-04T23:23:45.580" v="846" actId="478"/>
          <ac:picMkLst>
            <pc:docMk/>
            <pc:sldMk cId="913541313" sldId="2147479602"/>
            <ac:picMk id="5" creationId="{3A2974AB-3A6D-40DA-8D5D-A5FB304BB99E}"/>
          </ac:picMkLst>
        </pc:picChg>
        <pc:picChg chg="add mod">
          <ac:chgData name="John Alexander" userId="54f04e95-1903-4625-9635-a6601cd775cd" providerId="ADAL" clId="{452E1057-7B0F-47F6-A318-A02F401A58CB}" dt="2024-09-04T23:24:28.395" v="852" actId="1076"/>
          <ac:picMkLst>
            <pc:docMk/>
            <pc:sldMk cId="913541313" sldId="2147479602"/>
            <ac:picMk id="9" creationId="{660E61E4-3C53-E872-F141-DD504744AF11}"/>
          </ac:picMkLst>
        </pc:picChg>
      </pc:sldChg>
      <pc:sldChg chg="modSp add mod">
        <pc:chgData name="John Alexander" userId="54f04e95-1903-4625-9635-a6601cd775cd" providerId="ADAL" clId="{452E1057-7B0F-47F6-A318-A02F401A58CB}" dt="2024-09-06T06:07:44.642" v="1241" actId="1076"/>
        <pc:sldMkLst>
          <pc:docMk/>
          <pc:sldMk cId="3421333957" sldId="2147479603"/>
        </pc:sldMkLst>
        <pc:spChg chg="mod">
          <ac:chgData name="John Alexander" userId="54f04e95-1903-4625-9635-a6601cd775cd" providerId="ADAL" clId="{452E1057-7B0F-47F6-A318-A02F401A58CB}" dt="2024-09-06T06:07:39.420" v="1240" actId="1076"/>
          <ac:spMkLst>
            <pc:docMk/>
            <pc:sldMk cId="3421333957" sldId="2147479603"/>
            <ac:spMk id="2" creationId="{68814082-DE7C-ED0C-003E-D22B8E331FEE}"/>
          </ac:spMkLst>
        </pc:spChg>
        <pc:spChg chg="mod">
          <ac:chgData name="John Alexander" userId="54f04e95-1903-4625-9635-a6601cd775cd" providerId="ADAL" clId="{452E1057-7B0F-47F6-A318-A02F401A58CB}" dt="2024-09-06T06:07:44.642" v="1241" actId="1076"/>
          <ac:spMkLst>
            <pc:docMk/>
            <pc:sldMk cId="3421333957" sldId="2147479603"/>
            <ac:spMk id="4" creationId="{75F5A99E-C71A-2101-635D-2AD3A0CD7470}"/>
          </ac:spMkLst>
        </pc:spChg>
      </pc:sldChg>
      <pc:sldChg chg="addSp delSp modSp add mod">
        <pc:chgData name="John Alexander" userId="54f04e95-1903-4625-9635-a6601cd775cd" providerId="ADAL" clId="{452E1057-7B0F-47F6-A318-A02F401A58CB}" dt="2024-09-04T23:25:19.942" v="858" actId="1076"/>
        <pc:sldMkLst>
          <pc:docMk/>
          <pc:sldMk cId="2885027380" sldId="2147479604"/>
        </pc:sldMkLst>
        <pc:spChg chg="mod">
          <ac:chgData name="John Alexander" userId="54f04e95-1903-4625-9635-a6601cd775cd" providerId="ADAL" clId="{452E1057-7B0F-47F6-A318-A02F401A58CB}" dt="2024-09-04T23:25:19.942" v="858" actId="1076"/>
          <ac:spMkLst>
            <pc:docMk/>
            <pc:sldMk cId="2885027380" sldId="2147479604"/>
            <ac:spMk id="7" creationId="{B652BB77-2F19-6B6D-69D8-8D3F7E526AFA}"/>
          </ac:spMkLst>
        </pc:spChg>
        <pc:picChg chg="add mod">
          <ac:chgData name="John Alexander" userId="54f04e95-1903-4625-9635-a6601cd775cd" providerId="ADAL" clId="{452E1057-7B0F-47F6-A318-A02F401A58CB}" dt="2024-09-04T23:23:25.294" v="845" actId="1076"/>
          <ac:picMkLst>
            <pc:docMk/>
            <pc:sldMk cId="2885027380" sldId="2147479604"/>
            <ac:picMk id="3" creationId="{C606D606-C004-CA00-D866-6A957879099C}"/>
          </ac:picMkLst>
        </pc:picChg>
        <pc:picChg chg="del">
          <ac:chgData name="John Alexander" userId="54f04e95-1903-4625-9635-a6601cd775cd" providerId="ADAL" clId="{452E1057-7B0F-47F6-A318-A02F401A58CB}" dt="2024-09-04T23:23:12.883" v="842" actId="478"/>
          <ac:picMkLst>
            <pc:docMk/>
            <pc:sldMk cId="2885027380" sldId="2147479604"/>
            <ac:picMk id="1026" creationId="{24D43B1C-D23C-03A9-869B-D9DD2910BFF4}"/>
          </ac:picMkLst>
        </pc:picChg>
      </pc:sldChg>
      <pc:sldChg chg="modSp add mod">
        <pc:chgData name="John Alexander" userId="54f04e95-1903-4625-9635-a6601cd775cd" providerId="ADAL" clId="{452E1057-7B0F-47F6-A318-A02F401A58CB}" dt="2024-08-20T23:53:30.964" v="88" actId="20577"/>
        <pc:sldMkLst>
          <pc:docMk/>
          <pc:sldMk cId="4219965475" sldId="2147479605"/>
        </pc:sldMkLst>
        <pc:spChg chg="mod">
          <ac:chgData name="John Alexander" userId="54f04e95-1903-4625-9635-a6601cd775cd" providerId="ADAL" clId="{452E1057-7B0F-47F6-A318-A02F401A58CB}" dt="2024-08-20T23:53:30.964" v="88" actId="20577"/>
          <ac:spMkLst>
            <pc:docMk/>
            <pc:sldMk cId="4219965475" sldId="2147479605"/>
            <ac:spMk id="5" creationId="{1A4051B3-9210-E81B-BC46-28DDFCCAC0AD}"/>
          </ac:spMkLst>
        </pc:spChg>
      </pc:sldChg>
      <pc:sldChg chg="add del">
        <pc:chgData name="John Alexander" userId="54f04e95-1903-4625-9635-a6601cd775cd" providerId="ADAL" clId="{452E1057-7B0F-47F6-A318-A02F401A58CB}" dt="2024-08-20T23:51:26.878" v="46" actId="47"/>
        <pc:sldMkLst>
          <pc:docMk/>
          <pc:sldMk cId="907125931" sldId="2147479606"/>
        </pc:sldMkLst>
      </pc:sldChg>
      <pc:sldChg chg="add del">
        <pc:chgData name="John Alexander" userId="54f04e95-1903-4625-9635-a6601cd775cd" providerId="ADAL" clId="{452E1057-7B0F-47F6-A318-A02F401A58CB}" dt="2024-08-20T23:51:24.576" v="45" actId="47"/>
        <pc:sldMkLst>
          <pc:docMk/>
          <pc:sldMk cId="359340610" sldId="2147479607"/>
        </pc:sldMkLst>
      </pc:sldChg>
      <pc:sldChg chg="add del">
        <pc:chgData name="John Alexander" userId="54f04e95-1903-4625-9635-a6601cd775cd" providerId="ADAL" clId="{452E1057-7B0F-47F6-A318-A02F401A58CB}" dt="2024-08-20T23:51:36.322" v="47" actId="47"/>
        <pc:sldMkLst>
          <pc:docMk/>
          <pc:sldMk cId="4153065529" sldId="2147479608"/>
        </pc:sldMkLst>
      </pc:sldChg>
      <pc:sldChg chg="delSp modSp add mod">
        <pc:chgData name="John Alexander" userId="54f04e95-1903-4625-9635-a6601cd775cd" providerId="ADAL" clId="{452E1057-7B0F-47F6-A318-A02F401A58CB}" dt="2024-08-20T23:49:03.006" v="38" actId="20577"/>
        <pc:sldMkLst>
          <pc:docMk/>
          <pc:sldMk cId="543603679" sldId="2147479609"/>
        </pc:sldMkLst>
        <pc:spChg chg="mod">
          <ac:chgData name="John Alexander" userId="54f04e95-1903-4625-9635-a6601cd775cd" providerId="ADAL" clId="{452E1057-7B0F-47F6-A318-A02F401A58CB}" dt="2024-08-20T23:49:03.006" v="38" actId="20577"/>
          <ac:spMkLst>
            <pc:docMk/>
            <pc:sldMk cId="543603679" sldId="2147479609"/>
            <ac:spMk id="5" creationId="{736BD3B2-8A65-ECE7-5173-AC1EF082B6B9}"/>
          </ac:spMkLst>
        </pc:spChg>
        <pc:spChg chg="del mod">
          <ac:chgData name="John Alexander" userId="54f04e95-1903-4625-9635-a6601cd775cd" providerId="ADAL" clId="{452E1057-7B0F-47F6-A318-A02F401A58CB}" dt="2024-08-20T23:48:53.685" v="37" actId="478"/>
          <ac:spMkLst>
            <pc:docMk/>
            <pc:sldMk cId="543603679" sldId="2147479609"/>
            <ac:spMk id="9" creationId="{6FBD6D8E-0974-C834-293C-E0B29411F1C3}"/>
          </ac:spMkLst>
        </pc:spChg>
        <pc:picChg chg="del">
          <ac:chgData name="John Alexander" userId="54f04e95-1903-4625-9635-a6601cd775cd" providerId="ADAL" clId="{452E1057-7B0F-47F6-A318-A02F401A58CB}" dt="2024-08-20T23:48:30.933" v="34" actId="478"/>
          <ac:picMkLst>
            <pc:docMk/>
            <pc:sldMk cId="543603679" sldId="2147479609"/>
            <ac:picMk id="2052" creationId="{83647EA3-0CBF-96AB-24AD-FF1A79E14B49}"/>
          </ac:picMkLst>
        </pc:picChg>
      </pc:sldChg>
      <pc:sldChg chg="add del setBg">
        <pc:chgData name="John Alexander" userId="54f04e95-1903-4625-9635-a6601cd775cd" providerId="ADAL" clId="{452E1057-7B0F-47F6-A318-A02F401A58CB}" dt="2024-08-20T23:51:10.910" v="42" actId="47"/>
        <pc:sldMkLst>
          <pc:docMk/>
          <pc:sldMk cId="3279585650" sldId="2147479610"/>
        </pc:sldMkLst>
      </pc:sldChg>
      <pc:sldChg chg="modSp add mod">
        <pc:chgData name="John Alexander" userId="54f04e95-1903-4625-9635-a6601cd775cd" providerId="ADAL" clId="{452E1057-7B0F-47F6-A318-A02F401A58CB}" dt="2024-08-20T23:49:46.595" v="39" actId="1076"/>
        <pc:sldMkLst>
          <pc:docMk/>
          <pc:sldMk cId="3440165576" sldId="2147479611"/>
        </pc:sldMkLst>
        <pc:spChg chg="mod">
          <ac:chgData name="John Alexander" userId="54f04e95-1903-4625-9635-a6601cd775cd" providerId="ADAL" clId="{452E1057-7B0F-47F6-A318-A02F401A58CB}" dt="2024-08-20T23:49:46.595" v="39" actId="1076"/>
          <ac:spMkLst>
            <pc:docMk/>
            <pc:sldMk cId="3440165576" sldId="2147479611"/>
            <ac:spMk id="7" creationId="{7BE641A7-A833-6541-6284-C6F064CC1FF2}"/>
          </ac:spMkLst>
        </pc:spChg>
      </pc:sldChg>
      <pc:sldChg chg="add del">
        <pc:chgData name="John Alexander" userId="54f04e95-1903-4625-9635-a6601cd775cd" providerId="ADAL" clId="{452E1057-7B0F-47F6-A318-A02F401A58CB}" dt="2024-09-05T18:58:51.421" v="918" actId="2696"/>
        <pc:sldMkLst>
          <pc:docMk/>
          <pc:sldMk cId="681533106" sldId="2147479612"/>
        </pc:sldMkLst>
      </pc:sldChg>
      <pc:sldChg chg="addSp delSp modSp new mod modClrScheme chgLayout">
        <pc:chgData name="John Alexander" userId="54f04e95-1903-4625-9635-a6601cd775cd" providerId="ADAL" clId="{452E1057-7B0F-47F6-A318-A02F401A58CB}" dt="2024-08-22T17:29:48.565" v="133" actId="20577"/>
        <pc:sldMkLst>
          <pc:docMk/>
          <pc:sldMk cId="2666274669" sldId="2147479613"/>
        </pc:sldMkLst>
        <pc:spChg chg="del mod ord">
          <ac:chgData name="John Alexander" userId="54f04e95-1903-4625-9635-a6601cd775cd" providerId="ADAL" clId="{452E1057-7B0F-47F6-A318-A02F401A58CB}" dt="2024-08-22T17:29:30.599" v="105" actId="700"/>
          <ac:spMkLst>
            <pc:docMk/>
            <pc:sldMk cId="2666274669" sldId="2147479613"/>
            <ac:spMk id="2" creationId="{FC093FCB-8ACA-C780-FC43-F88083AC86C2}"/>
          </ac:spMkLst>
        </pc:spChg>
        <pc:spChg chg="del mod ord">
          <ac:chgData name="John Alexander" userId="54f04e95-1903-4625-9635-a6601cd775cd" providerId="ADAL" clId="{452E1057-7B0F-47F6-A318-A02F401A58CB}" dt="2024-08-22T17:29:30.599" v="105" actId="700"/>
          <ac:spMkLst>
            <pc:docMk/>
            <pc:sldMk cId="2666274669" sldId="2147479613"/>
            <ac:spMk id="3" creationId="{40ECB63C-92CC-F6DA-AABF-1D77F1630D46}"/>
          </ac:spMkLst>
        </pc:spChg>
        <pc:spChg chg="del">
          <ac:chgData name="John Alexander" userId="54f04e95-1903-4625-9635-a6601cd775cd" providerId="ADAL" clId="{452E1057-7B0F-47F6-A318-A02F401A58CB}" dt="2024-08-22T17:29:30.599" v="105" actId="700"/>
          <ac:spMkLst>
            <pc:docMk/>
            <pc:sldMk cId="2666274669" sldId="2147479613"/>
            <ac:spMk id="4" creationId="{DFD19801-A5AE-925A-AC7B-0D68DFC26AB9}"/>
          </ac:spMkLst>
        </pc:spChg>
        <pc:spChg chg="add mod ord">
          <ac:chgData name="John Alexander" userId="54f04e95-1903-4625-9635-a6601cd775cd" providerId="ADAL" clId="{452E1057-7B0F-47F6-A318-A02F401A58CB}" dt="2024-08-22T17:29:48.565" v="133" actId="20577"/>
          <ac:spMkLst>
            <pc:docMk/>
            <pc:sldMk cId="2666274669" sldId="2147479613"/>
            <ac:spMk id="5" creationId="{C29DEBEF-28D4-F0D9-E39E-0DD5213E1DE2}"/>
          </ac:spMkLst>
        </pc:spChg>
        <pc:spChg chg="add mod ord">
          <ac:chgData name="John Alexander" userId="54f04e95-1903-4625-9635-a6601cd775cd" providerId="ADAL" clId="{452E1057-7B0F-47F6-A318-A02F401A58CB}" dt="2024-08-22T17:29:30.599" v="105" actId="700"/>
          <ac:spMkLst>
            <pc:docMk/>
            <pc:sldMk cId="2666274669" sldId="2147479613"/>
            <ac:spMk id="6" creationId="{0C9699A5-040A-4CBC-C060-F50FC74D273F}"/>
          </ac:spMkLst>
        </pc:spChg>
      </pc:sldChg>
      <pc:sldChg chg="addSp delSp modSp new del mod ord modClrScheme modAnim chgLayout">
        <pc:chgData name="John Alexander" userId="54f04e95-1903-4625-9635-a6601cd775cd" providerId="ADAL" clId="{452E1057-7B0F-47F6-A318-A02F401A58CB}" dt="2024-09-04T23:24:25.767" v="851" actId="2696"/>
        <pc:sldMkLst>
          <pc:docMk/>
          <pc:sldMk cId="265478076" sldId="2147479614"/>
        </pc:sldMkLst>
        <pc:spChg chg="del mod ord">
          <ac:chgData name="John Alexander" userId="54f04e95-1903-4625-9635-a6601cd775cd" providerId="ADAL" clId="{452E1057-7B0F-47F6-A318-A02F401A58CB}" dt="2024-09-04T19:34:03.264" v="412" actId="700"/>
          <ac:spMkLst>
            <pc:docMk/>
            <pc:sldMk cId="265478076" sldId="2147479614"/>
            <ac:spMk id="2" creationId="{D1EBA5FD-ABA8-B1DC-F6AB-DB4A08C57CF4}"/>
          </ac:spMkLst>
        </pc:spChg>
        <pc:spChg chg="del mod ord">
          <ac:chgData name="John Alexander" userId="54f04e95-1903-4625-9635-a6601cd775cd" providerId="ADAL" clId="{452E1057-7B0F-47F6-A318-A02F401A58CB}" dt="2024-09-04T19:34:03.264" v="412" actId="700"/>
          <ac:spMkLst>
            <pc:docMk/>
            <pc:sldMk cId="265478076" sldId="2147479614"/>
            <ac:spMk id="3" creationId="{6D6A6C31-FEEF-FECD-6CF3-0E3857F3A456}"/>
          </ac:spMkLst>
        </pc:spChg>
        <pc:spChg chg="del">
          <ac:chgData name="John Alexander" userId="54f04e95-1903-4625-9635-a6601cd775cd" providerId="ADAL" clId="{452E1057-7B0F-47F6-A318-A02F401A58CB}" dt="2024-09-04T19:34:03.264" v="412" actId="700"/>
          <ac:spMkLst>
            <pc:docMk/>
            <pc:sldMk cId="265478076" sldId="2147479614"/>
            <ac:spMk id="4" creationId="{8229C65A-8640-FD84-6C55-55D2D1269BF0}"/>
          </ac:spMkLst>
        </pc:spChg>
        <pc:spChg chg="add mod ord">
          <ac:chgData name="John Alexander" userId="54f04e95-1903-4625-9635-a6601cd775cd" providerId="ADAL" clId="{452E1057-7B0F-47F6-A318-A02F401A58CB}" dt="2024-09-04T19:57:21.970" v="650" actId="20577"/>
          <ac:spMkLst>
            <pc:docMk/>
            <pc:sldMk cId="265478076" sldId="2147479614"/>
            <ac:spMk id="5" creationId="{F8064CDE-B72C-83F7-22C5-B9F0F8F15B5D}"/>
          </ac:spMkLst>
        </pc:spChg>
        <pc:spChg chg="add del mod ord">
          <ac:chgData name="John Alexander" userId="54f04e95-1903-4625-9635-a6601cd775cd" providerId="ADAL" clId="{452E1057-7B0F-47F6-A318-A02F401A58CB}" dt="2024-09-04T19:34:12.323" v="413"/>
          <ac:spMkLst>
            <pc:docMk/>
            <pc:sldMk cId="265478076" sldId="2147479614"/>
            <ac:spMk id="6" creationId="{B4248A81-E570-51EC-4B3B-4610859C1893}"/>
          </ac:spMkLst>
        </pc:spChg>
        <pc:spChg chg="add del mod">
          <ac:chgData name="John Alexander" userId="54f04e95-1903-4625-9635-a6601cd775cd" providerId="ADAL" clId="{452E1057-7B0F-47F6-A318-A02F401A58CB}" dt="2024-09-04T19:54:55.882" v="622" actId="478"/>
          <ac:spMkLst>
            <pc:docMk/>
            <pc:sldMk cId="265478076" sldId="2147479614"/>
            <ac:spMk id="9" creationId="{7B96A11E-D859-A429-B070-1CBBE56F7AA2}"/>
          </ac:spMkLst>
        </pc:spChg>
        <pc:spChg chg="add mod">
          <ac:chgData name="John Alexander" userId="54f04e95-1903-4625-9635-a6601cd775cd" providerId="ADAL" clId="{452E1057-7B0F-47F6-A318-A02F401A58CB}" dt="2024-09-04T19:59:15.823" v="666" actId="1076"/>
          <ac:spMkLst>
            <pc:docMk/>
            <pc:sldMk cId="265478076" sldId="2147479614"/>
            <ac:spMk id="10" creationId="{0BAECF4B-B187-C4AF-A14F-B7E4597D135A}"/>
          </ac:spMkLst>
        </pc:spChg>
        <pc:spChg chg="add mod">
          <ac:chgData name="John Alexander" userId="54f04e95-1903-4625-9635-a6601cd775cd" providerId="ADAL" clId="{452E1057-7B0F-47F6-A318-A02F401A58CB}" dt="2024-09-04T19:59:10.039" v="664" actId="1076"/>
          <ac:spMkLst>
            <pc:docMk/>
            <pc:sldMk cId="265478076" sldId="2147479614"/>
            <ac:spMk id="12" creationId="{17D67EE5-3791-8D28-724D-0EF7B0E5C9A7}"/>
          </ac:spMkLst>
        </pc:spChg>
        <pc:picChg chg="add mod">
          <ac:chgData name="John Alexander" userId="54f04e95-1903-4625-9635-a6601cd775cd" providerId="ADAL" clId="{452E1057-7B0F-47F6-A318-A02F401A58CB}" dt="2024-09-04T19:59:06.317" v="663" actId="1076"/>
          <ac:picMkLst>
            <pc:docMk/>
            <pc:sldMk cId="265478076" sldId="2147479614"/>
            <ac:picMk id="7" creationId="{B3186E47-4F93-ED28-2F9A-50018948440B}"/>
          </ac:picMkLst>
        </pc:picChg>
      </pc:sldChg>
      <pc:sldChg chg="addSp delSp modSp new mod">
        <pc:chgData name="John Alexander" userId="54f04e95-1903-4625-9635-a6601cd775cd" providerId="ADAL" clId="{452E1057-7B0F-47F6-A318-A02F401A58CB}" dt="2024-09-06T15:26:22.109" v="1301"/>
        <pc:sldMkLst>
          <pc:docMk/>
          <pc:sldMk cId="577310049" sldId="2147479615"/>
        </pc:sldMkLst>
        <pc:spChg chg="mod">
          <ac:chgData name="John Alexander" userId="54f04e95-1903-4625-9635-a6601cd775cd" providerId="ADAL" clId="{452E1057-7B0F-47F6-A318-A02F401A58CB}" dt="2024-09-04T19:41:34.405" v="447" actId="20577"/>
          <ac:spMkLst>
            <pc:docMk/>
            <pc:sldMk cId="577310049" sldId="2147479615"/>
            <ac:spMk id="2" creationId="{A55C8822-133B-E855-66DC-0659A600D8F9}"/>
          </ac:spMkLst>
        </pc:spChg>
        <pc:spChg chg="del">
          <ac:chgData name="John Alexander" userId="54f04e95-1903-4625-9635-a6601cd775cd" providerId="ADAL" clId="{452E1057-7B0F-47F6-A318-A02F401A58CB}" dt="2024-09-04T19:41:09.450" v="437"/>
          <ac:spMkLst>
            <pc:docMk/>
            <pc:sldMk cId="577310049" sldId="2147479615"/>
            <ac:spMk id="3" creationId="{14EB5963-E77A-FF86-12DA-2667C6A46F61}"/>
          </ac:spMkLst>
        </pc:spChg>
        <pc:spChg chg="add mod">
          <ac:chgData name="John Alexander" userId="54f04e95-1903-4625-9635-a6601cd775cd" providerId="ADAL" clId="{452E1057-7B0F-47F6-A318-A02F401A58CB}" dt="2024-09-06T15:26:22.109" v="1301"/>
          <ac:spMkLst>
            <pc:docMk/>
            <pc:sldMk cId="577310049" sldId="2147479615"/>
            <ac:spMk id="5" creationId="{FE6E3AB0-E5A5-4836-F16C-DDB2254E4EE0}"/>
          </ac:spMkLst>
        </pc:spChg>
        <pc:spChg chg="add mod">
          <ac:chgData name="John Alexander" userId="54f04e95-1903-4625-9635-a6601cd775cd" providerId="ADAL" clId="{452E1057-7B0F-47F6-A318-A02F401A58CB}" dt="2024-09-04T19:51:50.626" v="546" actId="1076"/>
          <ac:spMkLst>
            <pc:docMk/>
            <pc:sldMk cId="577310049" sldId="2147479615"/>
            <ac:spMk id="6" creationId="{8F807D0D-5DBE-1FB1-7126-DAA3AF0E32F8}"/>
          </ac:spMkLst>
        </pc:spChg>
        <pc:spChg chg="add del mod">
          <ac:chgData name="John Alexander" userId="54f04e95-1903-4625-9635-a6601cd775cd" providerId="ADAL" clId="{452E1057-7B0F-47F6-A318-A02F401A58CB}" dt="2024-09-04T19:47:54.353" v="493" actId="478"/>
          <ac:spMkLst>
            <pc:docMk/>
            <pc:sldMk cId="577310049" sldId="2147479615"/>
            <ac:spMk id="8" creationId="{23CE68DE-4FDF-3567-AEF1-7268F56DF9C4}"/>
          </ac:spMkLst>
        </pc:spChg>
        <pc:spChg chg="add mod">
          <ac:chgData name="John Alexander" userId="54f04e95-1903-4625-9635-a6601cd775cd" providerId="ADAL" clId="{452E1057-7B0F-47F6-A318-A02F401A58CB}" dt="2024-09-04T19:52:20.687" v="550" actId="1076"/>
          <ac:spMkLst>
            <pc:docMk/>
            <pc:sldMk cId="577310049" sldId="2147479615"/>
            <ac:spMk id="9" creationId="{DD07AF06-AD47-B638-B515-71CCD84A2A66}"/>
          </ac:spMkLst>
        </pc:spChg>
        <pc:spChg chg="add mod">
          <ac:chgData name="John Alexander" userId="54f04e95-1903-4625-9635-a6601cd775cd" providerId="ADAL" clId="{452E1057-7B0F-47F6-A318-A02F401A58CB}" dt="2024-09-04T19:52:31.314" v="552" actId="255"/>
          <ac:spMkLst>
            <pc:docMk/>
            <pc:sldMk cId="577310049" sldId="2147479615"/>
            <ac:spMk id="10" creationId="{8D313352-5626-7FAB-CE96-9C10B81EDF4C}"/>
          </ac:spMkLst>
        </pc:spChg>
        <pc:picChg chg="add mod">
          <ac:chgData name="John Alexander" userId="54f04e95-1903-4625-9635-a6601cd775cd" providerId="ADAL" clId="{452E1057-7B0F-47F6-A318-A02F401A58CB}" dt="2024-09-04T19:48:43.163" v="506" actId="1076"/>
          <ac:picMkLst>
            <pc:docMk/>
            <pc:sldMk cId="577310049" sldId="2147479615"/>
            <ac:picMk id="4" creationId="{72730BC9-1EE6-A5AA-B0A4-4491165D79BF}"/>
          </ac:picMkLst>
        </pc:picChg>
        <pc:cxnChg chg="add del mod">
          <ac:chgData name="John Alexander" userId="54f04e95-1903-4625-9635-a6601cd775cd" providerId="ADAL" clId="{452E1057-7B0F-47F6-A318-A02F401A58CB}" dt="2024-09-04T19:52:11.353" v="548" actId="478"/>
          <ac:cxnSpMkLst>
            <pc:docMk/>
            <pc:sldMk cId="577310049" sldId="2147479615"/>
            <ac:cxnSpMk id="12" creationId="{1B2710F9-DA06-FC7F-FCC3-75979490E443}"/>
          </ac:cxnSpMkLst>
        </pc:cxnChg>
        <pc:cxnChg chg="add del mod">
          <ac:chgData name="John Alexander" userId="54f04e95-1903-4625-9635-a6601cd775cd" providerId="ADAL" clId="{452E1057-7B0F-47F6-A318-A02F401A58CB}" dt="2024-09-04T19:52:15.336" v="549" actId="478"/>
          <ac:cxnSpMkLst>
            <pc:docMk/>
            <pc:sldMk cId="577310049" sldId="2147479615"/>
            <ac:cxnSpMk id="13" creationId="{6CE272B1-C37E-72DB-6EFD-B4901F7AA3BC}"/>
          </ac:cxnSpMkLst>
        </pc:cxnChg>
      </pc:sldChg>
      <pc:sldChg chg="add">
        <pc:chgData name="John Alexander" userId="54f04e95-1903-4625-9635-a6601cd775cd" providerId="ADAL" clId="{452E1057-7B0F-47F6-A318-A02F401A58CB}" dt="2024-09-04T19:53:26.401" v="553" actId="2890"/>
        <pc:sldMkLst>
          <pc:docMk/>
          <pc:sldMk cId="3236951539" sldId="2147479616"/>
        </pc:sldMkLst>
      </pc:sldChg>
      <pc:sldChg chg="modSp add mod ord">
        <pc:chgData name="John Alexander" userId="54f04e95-1903-4625-9635-a6601cd775cd" providerId="ADAL" clId="{452E1057-7B0F-47F6-A318-A02F401A58CB}" dt="2024-09-06T06:08:23.932" v="1253" actId="20577"/>
        <pc:sldMkLst>
          <pc:docMk/>
          <pc:sldMk cId="1893779988" sldId="2147479617"/>
        </pc:sldMkLst>
        <pc:spChg chg="mod">
          <ac:chgData name="John Alexander" userId="54f04e95-1903-4625-9635-a6601cd775cd" providerId="ADAL" clId="{452E1057-7B0F-47F6-A318-A02F401A58CB}" dt="2024-09-06T06:08:23.932" v="1253" actId="20577"/>
          <ac:spMkLst>
            <pc:docMk/>
            <pc:sldMk cId="1893779988" sldId="2147479617"/>
            <ac:spMk id="2" creationId="{B53C298F-E66F-622A-9C82-DA9FE7D74AE6}"/>
          </ac:spMkLst>
        </pc:spChg>
      </pc:sldChg>
      <pc:sldChg chg="addSp delSp modSp add mod">
        <pc:chgData name="John Alexander" userId="54f04e95-1903-4625-9635-a6601cd775cd" providerId="ADAL" clId="{452E1057-7B0F-47F6-A318-A02F401A58CB}" dt="2024-09-06T15:28:15.933" v="1315" actId="20577"/>
        <pc:sldMkLst>
          <pc:docMk/>
          <pc:sldMk cId="1377974901" sldId="2147479618"/>
        </pc:sldMkLst>
        <pc:spChg chg="mod">
          <ac:chgData name="John Alexander" userId="54f04e95-1903-4625-9635-a6601cd775cd" providerId="ADAL" clId="{452E1057-7B0F-47F6-A318-A02F401A58CB}" dt="2024-09-04T22:04:26.129" v="745" actId="20577"/>
          <ac:spMkLst>
            <pc:docMk/>
            <pc:sldMk cId="1377974901" sldId="2147479618"/>
            <ac:spMk id="2" creationId="{A55C8822-133B-E855-66DC-0659A600D8F9}"/>
          </ac:spMkLst>
        </pc:spChg>
        <pc:spChg chg="add mod">
          <ac:chgData name="John Alexander" userId="54f04e95-1903-4625-9635-a6601cd775cd" providerId="ADAL" clId="{452E1057-7B0F-47F6-A318-A02F401A58CB}" dt="2024-09-06T15:25:15.026" v="1293" actId="255"/>
          <ac:spMkLst>
            <pc:docMk/>
            <pc:sldMk cId="1377974901" sldId="2147479618"/>
            <ac:spMk id="3" creationId="{6FC1159B-5CBC-0A7C-8849-F54D7C4E8546}"/>
          </ac:spMkLst>
        </pc:spChg>
        <pc:spChg chg="add del mod">
          <ac:chgData name="John Alexander" userId="54f04e95-1903-4625-9635-a6601cd775cd" providerId="ADAL" clId="{452E1057-7B0F-47F6-A318-A02F401A58CB}" dt="2024-09-04T22:04:52.754" v="748"/>
          <ac:spMkLst>
            <pc:docMk/>
            <pc:sldMk cId="1377974901" sldId="2147479618"/>
            <ac:spMk id="5" creationId="{81CAB75F-8C57-69F9-ED6F-BDB28866148D}"/>
          </ac:spMkLst>
        </pc:spChg>
        <pc:spChg chg="mod">
          <ac:chgData name="John Alexander" userId="54f04e95-1903-4625-9635-a6601cd775cd" providerId="ADAL" clId="{452E1057-7B0F-47F6-A318-A02F401A58CB}" dt="2024-09-06T15:28:15.933" v="1315" actId="20577"/>
          <ac:spMkLst>
            <pc:docMk/>
            <pc:sldMk cId="1377974901" sldId="2147479618"/>
            <ac:spMk id="6" creationId="{8F807D0D-5DBE-1FB1-7126-DAA3AF0E32F8}"/>
          </ac:spMkLst>
        </pc:spChg>
        <pc:spChg chg="add">
          <ac:chgData name="John Alexander" userId="54f04e95-1903-4625-9635-a6601cd775cd" providerId="ADAL" clId="{452E1057-7B0F-47F6-A318-A02F401A58CB}" dt="2024-09-04T22:06:04.826" v="753"/>
          <ac:spMkLst>
            <pc:docMk/>
            <pc:sldMk cId="1377974901" sldId="2147479618"/>
            <ac:spMk id="8" creationId="{5B8418F0-E2D4-C151-D543-3BD1284548F2}"/>
          </ac:spMkLst>
        </pc:spChg>
        <pc:spChg chg="del mod">
          <ac:chgData name="John Alexander" userId="54f04e95-1903-4625-9635-a6601cd775cd" providerId="ADAL" clId="{452E1057-7B0F-47F6-A318-A02F401A58CB}" dt="2024-09-04T22:07:40.164" v="773" actId="478"/>
          <ac:spMkLst>
            <pc:docMk/>
            <pc:sldMk cId="1377974901" sldId="2147479618"/>
            <ac:spMk id="9" creationId="{DD07AF06-AD47-B638-B515-71CCD84A2A66}"/>
          </ac:spMkLst>
        </pc:spChg>
        <pc:spChg chg="del mod">
          <ac:chgData name="John Alexander" userId="54f04e95-1903-4625-9635-a6601cd775cd" providerId="ADAL" clId="{452E1057-7B0F-47F6-A318-A02F401A58CB}" dt="2024-09-04T22:07:19.483" v="768" actId="478"/>
          <ac:spMkLst>
            <pc:docMk/>
            <pc:sldMk cId="1377974901" sldId="2147479618"/>
            <ac:spMk id="10" creationId="{8D313352-5626-7FAB-CE96-9C10B81EDF4C}"/>
          </ac:spMkLst>
        </pc:spChg>
        <pc:spChg chg="add mod">
          <ac:chgData name="John Alexander" userId="54f04e95-1903-4625-9635-a6601cd775cd" providerId="ADAL" clId="{452E1057-7B0F-47F6-A318-A02F401A58CB}" dt="2024-09-04T22:19:37.424" v="841" actId="1076"/>
          <ac:spMkLst>
            <pc:docMk/>
            <pc:sldMk cId="1377974901" sldId="2147479618"/>
            <ac:spMk id="12" creationId="{2B363B56-A46B-1E14-E0C0-8D9D6C338F59}"/>
          </ac:spMkLst>
        </pc:spChg>
        <pc:spChg chg="add mod">
          <ac:chgData name="John Alexander" userId="54f04e95-1903-4625-9635-a6601cd775cd" providerId="ADAL" clId="{452E1057-7B0F-47F6-A318-A02F401A58CB}" dt="2024-09-04T22:19:27.639" v="839" actId="1076"/>
          <ac:spMkLst>
            <pc:docMk/>
            <pc:sldMk cId="1377974901" sldId="2147479618"/>
            <ac:spMk id="14" creationId="{243AB7E6-2F2C-DBEC-E3B1-D59232C92C79}"/>
          </ac:spMkLst>
        </pc:spChg>
        <pc:spChg chg="add del mod">
          <ac:chgData name="John Alexander" userId="54f04e95-1903-4625-9635-a6601cd775cd" providerId="ADAL" clId="{452E1057-7B0F-47F6-A318-A02F401A58CB}" dt="2024-09-04T22:15:39.316" v="809" actId="478"/>
          <ac:spMkLst>
            <pc:docMk/>
            <pc:sldMk cId="1377974901" sldId="2147479618"/>
            <ac:spMk id="17" creationId="{E2842F86-F499-0DD8-ED7C-DA32E86DF2D7}"/>
          </ac:spMkLst>
        </pc:spChg>
        <pc:picChg chg="del">
          <ac:chgData name="John Alexander" userId="54f04e95-1903-4625-9635-a6601cd775cd" providerId="ADAL" clId="{452E1057-7B0F-47F6-A318-A02F401A58CB}" dt="2024-09-04T22:04:32.673" v="747" actId="478"/>
          <ac:picMkLst>
            <pc:docMk/>
            <pc:sldMk cId="1377974901" sldId="2147479618"/>
            <ac:picMk id="4" creationId="{72730BC9-1EE6-A5AA-B0A4-4491165D79BF}"/>
          </ac:picMkLst>
        </pc:picChg>
        <pc:picChg chg="add del mod">
          <ac:chgData name="John Alexander" userId="54f04e95-1903-4625-9635-a6601cd775cd" providerId="ADAL" clId="{452E1057-7B0F-47F6-A318-A02F401A58CB}" dt="2024-09-04T22:15:27.703" v="807" actId="478"/>
          <ac:picMkLst>
            <pc:docMk/>
            <pc:sldMk cId="1377974901" sldId="2147479618"/>
            <ac:picMk id="7" creationId="{CB6D61F3-8012-C314-29FA-B87589CA4DA9}"/>
          </ac:picMkLst>
        </pc:picChg>
        <pc:picChg chg="add mod ord">
          <ac:chgData name="John Alexander" userId="54f04e95-1903-4625-9635-a6601cd775cd" providerId="ADAL" clId="{452E1057-7B0F-47F6-A318-A02F401A58CB}" dt="2024-09-04T22:18:58.306" v="838" actId="167"/>
          <ac:picMkLst>
            <pc:docMk/>
            <pc:sldMk cId="1377974901" sldId="2147479618"/>
            <ac:picMk id="15" creationId="{EB83194B-BF0C-C40B-5225-48AEFBB69C05}"/>
          </ac:picMkLst>
        </pc:picChg>
      </pc:sldChg>
      <pc:sldChg chg="addSp delSp modSp new del mod modClrScheme chgLayout">
        <pc:chgData name="John Alexander" userId="54f04e95-1903-4625-9635-a6601cd775cd" providerId="ADAL" clId="{452E1057-7B0F-47F6-A318-A02F401A58CB}" dt="2024-09-06T01:13:58.125" v="1010" actId="47"/>
        <pc:sldMkLst>
          <pc:docMk/>
          <pc:sldMk cId="226537026" sldId="2147479619"/>
        </pc:sldMkLst>
        <pc:spChg chg="del mod ord">
          <ac:chgData name="John Alexander" userId="54f04e95-1903-4625-9635-a6601cd775cd" providerId="ADAL" clId="{452E1057-7B0F-47F6-A318-A02F401A58CB}" dt="2024-09-04T21:42:32.657" v="702" actId="700"/>
          <ac:spMkLst>
            <pc:docMk/>
            <pc:sldMk cId="226537026" sldId="2147479619"/>
            <ac:spMk id="2" creationId="{B004E0FA-B4DB-EA4E-5C71-580B26E0883B}"/>
          </ac:spMkLst>
        </pc:spChg>
        <pc:spChg chg="del mod ord">
          <ac:chgData name="John Alexander" userId="54f04e95-1903-4625-9635-a6601cd775cd" providerId="ADAL" clId="{452E1057-7B0F-47F6-A318-A02F401A58CB}" dt="2024-09-04T21:42:32.657" v="702" actId="700"/>
          <ac:spMkLst>
            <pc:docMk/>
            <pc:sldMk cId="226537026" sldId="2147479619"/>
            <ac:spMk id="3" creationId="{335B2826-15B2-4694-ADA8-641FB949B368}"/>
          </ac:spMkLst>
        </pc:spChg>
        <pc:spChg chg="add mod ord">
          <ac:chgData name="John Alexander" userId="54f04e95-1903-4625-9635-a6601cd775cd" providerId="ADAL" clId="{452E1057-7B0F-47F6-A318-A02F401A58CB}" dt="2024-09-04T23:25:55.178" v="877" actId="20577"/>
          <ac:spMkLst>
            <pc:docMk/>
            <pc:sldMk cId="226537026" sldId="2147479619"/>
            <ac:spMk id="4" creationId="{9405FEFD-3679-4E91-B8E7-2F791FE36DD3}"/>
          </ac:spMkLst>
        </pc:spChg>
        <pc:spChg chg="add mod ord">
          <ac:chgData name="John Alexander" userId="54f04e95-1903-4625-9635-a6601cd775cd" providerId="ADAL" clId="{452E1057-7B0F-47F6-A318-A02F401A58CB}" dt="2024-09-06T01:09:04.223" v="945" actId="12"/>
          <ac:spMkLst>
            <pc:docMk/>
            <pc:sldMk cId="226537026" sldId="2147479619"/>
            <ac:spMk id="5" creationId="{30C9465C-4641-342D-AF82-7176FCE6FC5A}"/>
          </ac:spMkLst>
        </pc:spChg>
      </pc:sldChg>
      <pc:sldChg chg="addSp delSp modSp new mod modClrScheme chgLayout">
        <pc:chgData name="John Alexander" userId="54f04e95-1903-4625-9635-a6601cd775cd" providerId="ADAL" clId="{452E1057-7B0F-47F6-A318-A02F401A58CB}" dt="2024-09-06T14:58:34.725" v="1274" actId="20577"/>
        <pc:sldMkLst>
          <pc:docMk/>
          <pc:sldMk cId="1518633051" sldId="2147479620"/>
        </pc:sldMkLst>
        <pc:spChg chg="del mod ord">
          <ac:chgData name="John Alexander" userId="54f04e95-1903-4625-9635-a6601cd775cd" providerId="ADAL" clId="{452E1057-7B0F-47F6-A318-A02F401A58CB}" dt="2024-09-04T23:27:10.756" v="879" actId="700"/>
          <ac:spMkLst>
            <pc:docMk/>
            <pc:sldMk cId="1518633051" sldId="2147479620"/>
            <ac:spMk id="2" creationId="{7D25835D-F6D8-61CB-3236-7867E8ED4046}"/>
          </ac:spMkLst>
        </pc:spChg>
        <pc:spChg chg="del mod ord">
          <ac:chgData name="John Alexander" userId="54f04e95-1903-4625-9635-a6601cd775cd" providerId="ADAL" clId="{452E1057-7B0F-47F6-A318-A02F401A58CB}" dt="2024-09-04T23:27:10.756" v="879" actId="700"/>
          <ac:spMkLst>
            <pc:docMk/>
            <pc:sldMk cId="1518633051" sldId="2147479620"/>
            <ac:spMk id="3" creationId="{0144901A-9E95-FFD5-2456-1AFC9F10848A}"/>
          </ac:spMkLst>
        </pc:spChg>
        <pc:spChg chg="add mod ord">
          <ac:chgData name="John Alexander" userId="54f04e95-1903-4625-9635-a6601cd775cd" providerId="ADAL" clId="{452E1057-7B0F-47F6-A318-A02F401A58CB}" dt="2024-09-04T23:27:16.074" v="888" actId="20577"/>
          <ac:spMkLst>
            <pc:docMk/>
            <pc:sldMk cId="1518633051" sldId="2147479620"/>
            <ac:spMk id="4" creationId="{538B51C4-5691-A95B-C830-1B7E4982C66F}"/>
          </ac:spMkLst>
        </pc:spChg>
        <pc:spChg chg="add mod ord">
          <ac:chgData name="John Alexander" userId="54f04e95-1903-4625-9635-a6601cd775cd" providerId="ADAL" clId="{452E1057-7B0F-47F6-A318-A02F401A58CB}" dt="2024-09-06T14:58:34.725" v="1274" actId="20577"/>
          <ac:spMkLst>
            <pc:docMk/>
            <pc:sldMk cId="1518633051" sldId="2147479620"/>
            <ac:spMk id="5" creationId="{C4F204A9-817C-93E6-06E5-1BD61E117CD8}"/>
          </ac:spMkLst>
        </pc:spChg>
      </pc:sldChg>
      <pc:sldChg chg="modSp add mod ord">
        <pc:chgData name="John Alexander" userId="54f04e95-1903-4625-9635-a6601cd775cd" providerId="ADAL" clId="{452E1057-7B0F-47F6-A318-A02F401A58CB}" dt="2024-09-04T23:27:54.742" v="898" actId="20577"/>
        <pc:sldMkLst>
          <pc:docMk/>
          <pc:sldMk cId="1282119185" sldId="2147479621"/>
        </pc:sldMkLst>
        <pc:spChg chg="mod">
          <ac:chgData name="John Alexander" userId="54f04e95-1903-4625-9635-a6601cd775cd" providerId="ADAL" clId="{452E1057-7B0F-47F6-A318-A02F401A58CB}" dt="2024-09-04T23:27:54.742" v="898" actId="20577"/>
          <ac:spMkLst>
            <pc:docMk/>
            <pc:sldMk cId="1282119185" sldId="2147479621"/>
            <ac:spMk id="2" creationId="{B53C298F-E66F-622A-9C82-DA9FE7D74AE6}"/>
          </ac:spMkLst>
        </pc:spChg>
      </pc:sldChg>
      <pc:sldChg chg="addSp delSp modSp new mod modClrScheme chgLayout">
        <pc:chgData name="John Alexander" userId="54f04e95-1903-4625-9635-a6601cd775cd" providerId="ADAL" clId="{452E1057-7B0F-47F6-A318-A02F401A58CB}" dt="2024-09-06T06:04:26.263" v="1204" actId="20577"/>
        <pc:sldMkLst>
          <pc:docMk/>
          <pc:sldMk cId="2811549393" sldId="2147479622"/>
        </pc:sldMkLst>
        <pc:spChg chg="del mod ord">
          <ac:chgData name="John Alexander" userId="54f04e95-1903-4625-9635-a6601cd775cd" providerId="ADAL" clId="{452E1057-7B0F-47F6-A318-A02F401A58CB}" dt="2024-09-06T01:09:24.774" v="947" actId="700"/>
          <ac:spMkLst>
            <pc:docMk/>
            <pc:sldMk cId="2811549393" sldId="2147479622"/>
            <ac:spMk id="2" creationId="{033B0EDE-0A03-03BE-F445-B29BC9E17B70}"/>
          </ac:spMkLst>
        </pc:spChg>
        <pc:spChg chg="del mod ord">
          <ac:chgData name="John Alexander" userId="54f04e95-1903-4625-9635-a6601cd775cd" providerId="ADAL" clId="{452E1057-7B0F-47F6-A318-A02F401A58CB}" dt="2024-09-06T01:09:24.774" v="947" actId="700"/>
          <ac:spMkLst>
            <pc:docMk/>
            <pc:sldMk cId="2811549393" sldId="2147479622"/>
            <ac:spMk id="3" creationId="{8DB0FEEA-B9E8-6DEF-285E-9EDCD6EED1AA}"/>
          </ac:spMkLst>
        </pc:spChg>
        <pc:spChg chg="add mod ord">
          <ac:chgData name="John Alexander" userId="54f04e95-1903-4625-9635-a6601cd775cd" providerId="ADAL" clId="{452E1057-7B0F-47F6-A318-A02F401A58CB}" dt="2024-09-06T01:09:34.984" v="966" actId="20577"/>
          <ac:spMkLst>
            <pc:docMk/>
            <pc:sldMk cId="2811549393" sldId="2147479622"/>
            <ac:spMk id="4" creationId="{04D6A1B2-A4CE-9ABE-185F-E39753FD53D7}"/>
          </ac:spMkLst>
        </pc:spChg>
        <pc:spChg chg="add mod ord">
          <ac:chgData name="John Alexander" userId="54f04e95-1903-4625-9635-a6601cd775cd" providerId="ADAL" clId="{452E1057-7B0F-47F6-A318-A02F401A58CB}" dt="2024-09-06T06:04:26.263" v="1204" actId="20577"/>
          <ac:spMkLst>
            <pc:docMk/>
            <pc:sldMk cId="2811549393" sldId="2147479622"/>
            <ac:spMk id="5" creationId="{F76D6222-1F1B-D1A9-1F31-1CD6D03AEF4D}"/>
          </ac:spMkLst>
        </pc:spChg>
      </pc:sldChg>
      <pc:sldChg chg="modSp add del mod">
        <pc:chgData name="John Alexander" userId="54f04e95-1903-4625-9635-a6601cd775cd" providerId="ADAL" clId="{452E1057-7B0F-47F6-A318-A02F401A58CB}" dt="2024-09-06T15:30:07" v="1323" actId="2696"/>
        <pc:sldMkLst>
          <pc:docMk/>
          <pc:sldMk cId="3110681034" sldId="2147479623"/>
        </pc:sldMkLst>
        <pc:spChg chg="mod">
          <ac:chgData name="John Alexander" userId="54f04e95-1903-4625-9635-a6601cd775cd" providerId="ADAL" clId="{452E1057-7B0F-47F6-A318-A02F401A58CB}" dt="2024-09-06T15:30:00.232" v="1322" actId="404"/>
          <ac:spMkLst>
            <pc:docMk/>
            <pc:sldMk cId="3110681034" sldId="2147479623"/>
            <ac:spMk id="5" creationId="{C4F204A9-817C-93E6-06E5-1BD61E117CD8}"/>
          </ac:spMkLst>
        </pc:spChg>
      </pc:sldChg>
      <pc:sldMasterChg chg="del delSldLayout">
        <pc:chgData name="John Alexander" userId="54f04e95-1903-4625-9635-a6601cd775cd" providerId="ADAL" clId="{452E1057-7B0F-47F6-A318-A02F401A58CB}" dt="2024-09-06T15:58:26.346" v="1324" actId="47"/>
        <pc:sldMasterMkLst>
          <pc:docMk/>
          <pc:sldMasterMk cId="2853640837" sldId="2147483648"/>
        </pc:sldMasterMkLst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1045081883" sldId="2147483649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286262466" sldId="2147483650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2746943723" sldId="2147483651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3492000914" sldId="2147483652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867528149" sldId="2147483653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1363756686" sldId="2147483654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703096027" sldId="2147483655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3166769094" sldId="2147483656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4013428669" sldId="2147483657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2847090244" sldId="2147483658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551771921" sldId="2147483659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3777191570" sldId="2147483710"/>
          </pc:sldLayoutMkLst>
        </pc:sldLayoutChg>
        <pc:sldLayoutChg chg="del">
          <pc:chgData name="John Alexander" userId="54f04e95-1903-4625-9635-a6601cd775cd" providerId="ADAL" clId="{452E1057-7B0F-47F6-A318-A02F401A58CB}" dt="2024-09-06T15:58:26.346" v="1324" actId="47"/>
          <pc:sldLayoutMkLst>
            <pc:docMk/>
            <pc:sldMasterMk cId="2853640837" sldId="2147483648"/>
            <pc:sldLayoutMk cId="115972859" sldId="2147483711"/>
          </pc:sldLayoutMkLst>
        </pc:sldLayoutChg>
      </pc:sldMasterChg>
      <pc:sldMasterChg chg="delSldLayout">
        <pc:chgData name="John Alexander" userId="54f04e95-1903-4625-9635-a6601cd775cd" providerId="ADAL" clId="{452E1057-7B0F-47F6-A318-A02F401A58CB}" dt="2024-08-20T23:52:18.764" v="82" actId="47"/>
        <pc:sldMasterMkLst>
          <pc:docMk/>
          <pc:sldMasterMk cId="3665510769" sldId="2147483660"/>
        </pc:sldMasterMkLst>
        <pc:sldLayoutChg chg="del">
          <pc:chgData name="John Alexander" userId="54f04e95-1903-4625-9635-a6601cd775cd" providerId="ADAL" clId="{452E1057-7B0F-47F6-A318-A02F401A58CB}" dt="2024-08-20T23:52:18.764" v="82" actId="47"/>
          <pc:sldLayoutMkLst>
            <pc:docMk/>
            <pc:sldMasterMk cId="3665510769" sldId="2147483660"/>
            <pc:sldLayoutMk cId="544327004" sldId="214748371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9/6/2024 8:59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5F3CE-0DB1-49F4-A321-B42CFD7AFFB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72404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5F3CE-0DB1-49F4-A321-B42CFD7AFFB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75877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5F3CE-0DB1-49F4-A321-B42CFD7AFFB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33314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95F3CE-0DB1-49F4-A321-B42CFD7AFFB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4126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106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ith Head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35D3C-86EE-875E-D2A6-669DF7E1C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07777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1571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pos="778">
          <p15:clr>
            <a:srgbClr val="954F72"/>
          </p15:clr>
        </p15:guide>
        <p15:guide id="5" pos="962">
          <p15:clr>
            <a:srgbClr val="954F72"/>
          </p15:clr>
        </p15:guide>
        <p15:guide id="6" pos="1372">
          <p15:clr>
            <a:srgbClr val="954F72"/>
          </p15:clr>
        </p15:guide>
        <p15:guide id="7" pos="1556">
          <p15:clr>
            <a:srgbClr val="954F72"/>
          </p15:clr>
        </p15:guide>
        <p15:guide id="8" pos="1966">
          <p15:clr>
            <a:srgbClr val="954F72"/>
          </p15:clr>
        </p15:guide>
        <p15:guide id="9" pos="2150">
          <p15:clr>
            <a:srgbClr val="954F72"/>
          </p15:clr>
        </p15:guide>
        <p15:guide id="10" pos="2560">
          <p15:clr>
            <a:srgbClr val="954F72"/>
          </p15:clr>
        </p15:guide>
        <p15:guide id="11" pos="2744">
          <p15:clr>
            <a:srgbClr val="954F72"/>
          </p15:clr>
        </p15:guide>
        <p15:guide id="12" pos="3153">
          <p15:clr>
            <a:srgbClr val="954F72"/>
          </p15:clr>
        </p15:guide>
        <p15:guide id="13" pos="3338">
          <p15:clr>
            <a:srgbClr val="954F72"/>
          </p15:clr>
        </p15:guide>
        <p15:guide id="14" pos="3747">
          <p15:clr>
            <a:srgbClr val="954F72"/>
          </p15:clr>
        </p15:guide>
        <p15:guide id="15" pos="3932">
          <p15:clr>
            <a:srgbClr val="954F72"/>
          </p15:clr>
        </p15:guide>
        <p15:guide id="16" pos="4341">
          <p15:clr>
            <a:srgbClr val="954F72"/>
          </p15:clr>
        </p15:guide>
        <p15:guide id="17" pos="4526">
          <p15:clr>
            <a:srgbClr val="954F72"/>
          </p15:clr>
        </p15:guide>
        <p15:guide id="18" pos="4935">
          <p15:clr>
            <a:srgbClr val="954F72"/>
          </p15:clr>
        </p15:guide>
        <p15:guide id="19" pos="5120">
          <p15:clr>
            <a:srgbClr val="954F72"/>
          </p15:clr>
        </p15:guide>
        <p15:guide id="20" pos="5529">
          <p15:clr>
            <a:srgbClr val="954F72"/>
          </p15:clr>
        </p15:guide>
        <p15:guide id="21" pos="5713">
          <p15:clr>
            <a:srgbClr val="954F72"/>
          </p15:clr>
        </p15:guide>
        <p15:guide id="22" pos="6123">
          <p15:clr>
            <a:srgbClr val="954F72"/>
          </p15:clr>
        </p15:guide>
        <p15:guide id="23" pos="6307">
          <p15:clr>
            <a:srgbClr val="954F72"/>
          </p15:clr>
        </p15:guide>
        <p15:guide id="24" pos="6717">
          <p15:clr>
            <a:srgbClr val="954F72"/>
          </p15:clr>
        </p15:guide>
        <p15:guide id="25" pos="6901">
          <p15:clr>
            <a:srgbClr val="954F72"/>
          </p15:clr>
        </p15:guide>
        <p15:guide id="30" orient="horz" pos="812">
          <p15:clr>
            <a:srgbClr val="954F72"/>
          </p15:clr>
        </p15:guide>
        <p15:guide id="31" orient="horz" pos="996">
          <p15:clr>
            <a:srgbClr val="954F72"/>
          </p15:clr>
        </p15:guide>
        <p15:guide id="32" orient="horz" pos="1440">
          <p15:clr>
            <a:srgbClr val="954F72"/>
          </p15:clr>
        </p15:guide>
        <p15:guide id="33" orient="horz" pos="1624">
          <p15:clr>
            <a:srgbClr val="954F72"/>
          </p15:clr>
        </p15:guide>
        <p15:guide id="34" orient="horz" pos="2067">
          <p15:clr>
            <a:srgbClr val="954F72"/>
          </p15:clr>
        </p15:guide>
        <p15:guide id="35" orient="horz" pos="2252">
          <p15:clr>
            <a:srgbClr val="954F72"/>
          </p15:clr>
        </p15:guide>
        <p15:guide id="36" orient="horz" pos="2695">
          <p15:clr>
            <a:srgbClr val="954F72"/>
          </p15:clr>
        </p15:guide>
        <p15:guide id="37" orient="horz" pos="2880">
          <p15:clr>
            <a:srgbClr val="954F72"/>
          </p15:clr>
        </p15:guide>
        <p15:guide id="38" orient="horz" pos="3323">
          <p15:clr>
            <a:srgbClr val="954F72"/>
          </p15:clr>
        </p15:guide>
        <p15:guide id="39" orient="horz" pos="3507">
          <p15:clr>
            <a:srgbClr val="954F7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3" r:id="rId50"/>
    <p:sldLayoutId id="2147483714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sv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sv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icrosoft/graphrag" TargetMode="External"/><Relationship Id="rId3" Type="http://schemas.openxmlformats.org/officeDocument/2006/relationships/hyperlink" Target="https://github.com/neo4j-graph-examples" TargetMode="External"/><Relationship Id="rId7" Type="http://schemas.openxmlformats.org/officeDocument/2006/relationships/hyperlink" Target="https://www.microsoft.com/en-us/research/blog/graphrag-unlocking-llm-discovery-on-narrative-private-data/" TargetMode="External"/><Relationship Id="rId2" Type="http://schemas.openxmlformats.org/officeDocument/2006/relationships/hyperlink" Target="https://github.com/ms-johnalex/intro-to-graphrag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aka.ms/graphrag" TargetMode="External"/><Relationship Id="rId5" Type="http://schemas.openxmlformats.org/officeDocument/2006/relationships/hyperlink" Target="https://github.com/tomasonjo/blogs/" TargetMode="External"/><Relationship Id="rId10" Type="http://schemas.openxmlformats.org/officeDocument/2006/relationships/hyperlink" Target="https://microsoft.github.io/graphrag/" TargetMode="External"/><Relationship Id="rId4" Type="http://schemas.openxmlformats.org/officeDocument/2006/relationships/hyperlink" Target="https://medium.com/neo4j/enhancing-the-accuracy-of-rag-applications-with-knowledge-graphs-ad5e2ffab663" TargetMode="External"/><Relationship Id="rId9" Type="http://schemas.openxmlformats.org/officeDocument/2006/relationships/hyperlink" Target="https://github.com/Azure-Samples/graphrag-accelerato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0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en.wikipedia.org/wiki/File:CPT-Graphs-directed-weighted-ex1.sv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ocs/getting-started/_images/graph_single_node-arr.sv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neo4j.com/docs/getting-started/_images/graph_simple-arr.sv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Sans Display Semibold"/>
                <a:cs typeface="Segoe Sans Display Semibold"/>
              </a:rPr>
              <a:t>Intro to GraphRAG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BDFB-DC0A-3912-BF09-98BEA411A3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830997"/>
          </a:xfrm>
        </p:spPr>
        <p:txBody>
          <a:bodyPr/>
          <a:lstStyle/>
          <a:p>
            <a:r>
              <a:rPr lang="en-US"/>
              <a:t>John Alexander                                                Apurva Mody</a:t>
            </a:r>
          </a:p>
          <a:p>
            <a:r>
              <a:rPr lang="en-US"/>
              <a:t>Sr. Content Developer, Azure AI Apps            Principal Program Manager, </a:t>
            </a:r>
            <a:r>
              <a:rPr lang="en-US" b="0" i="0">
                <a:effectLst/>
                <a:latin typeface="Segoe UI" panose="020B0502040204020203" pitchFamily="34" charset="0"/>
              </a:rPr>
              <a:t>Office of CTO RD</a:t>
            </a:r>
            <a:endParaRPr lang="en-US"/>
          </a:p>
          <a:p>
            <a:r>
              <a:rPr lang="en-US"/>
              <a:t>Microsoft                                                         </a:t>
            </a:r>
            <a:r>
              <a:rPr lang="en-US" err="1"/>
              <a:t>Microsoft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71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652BB77-2F19-6B6D-69D8-8D3F7E526AFA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698451" y="1691100"/>
            <a:ext cx="4080250" cy="298704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500"/>
              </a:spcBef>
              <a:buNone/>
            </a:pPr>
            <a:r>
              <a:rPr lang="en-GB" sz="2400" u="sng"/>
              <a:t>Ontology</a:t>
            </a:r>
            <a:r>
              <a:rPr lang="en-GB" sz="2400"/>
              <a:t>: provides the foundational schema or blueprint that guides how entities (like concepts, objects, or events) and their relationships are represented in the knowledge graph.</a:t>
            </a:r>
          </a:p>
          <a:p>
            <a:pPr marL="0" indent="0">
              <a:spcBef>
                <a:spcPts val="2500"/>
              </a:spcBef>
              <a:buNone/>
            </a:pPr>
            <a:endParaRPr lang="en-GB" sz="24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06D606-C004-CA00-D866-6A9578790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189408"/>
            <a:ext cx="7280528" cy="399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2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A42-48A4-DD78-E764-57750BBCA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298F-E66F-622A-9C82-DA9FE7D7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Querying the Graph with Cypher -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79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A8800-1E13-845F-45D3-E6BC6B894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603102"/>
            <a:ext cx="11018520" cy="430887"/>
          </a:xfrm>
        </p:spPr>
        <p:txBody>
          <a:bodyPr/>
          <a:lstStyle/>
          <a:p>
            <a:pPr algn="ctr"/>
            <a:r>
              <a:rPr lang="en-AU" sz="2800"/>
              <a:t>Ontology +  Data = Knowledge Graph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4051B3-9210-E81B-BC46-28DDFCCA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20054B-96AB-4E76-1AAE-4E997D34ED71}"/>
              </a:ext>
            </a:extLst>
          </p:cNvPr>
          <p:cNvSpPr txBox="1"/>
          <p:nvPr/>
        </p:nvSpPr>
        <p:spPr>
          <a:xfrm>
            <a:off x="205549" y="1505951"/>
            <a:ext cx="5656771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GB" sz="2000" b="1"/>
              <a:t>Classes (or Concepts)</a:t>
            </a:r>
            <a:r>
              <a:rPr lang="en-GB" sz="2000"/>
              <a:t>: Categories or types of entities within the domain. For example, in a knowledge graph about healthcare, classes might include "Disease," "Symptom," "Medication," and "Patient.“</a:t>
            </a:r>
          </a:p>
          <a:p>
            <a:pPr>
              <a:buFont typeface="+mj-lt"/>
              <a:buAutoNum type="arabicPeriod"/>
            </a:pPr>
            <a:endParaRPr lang="en-GB" sz="2000"/>
          </a:p>
          <a:p>
            <a:pPr>
              <a:buFont typeface="+mj-lt"/>
              <a:buAutoNum type="arabicPeriod"/>
            </a:pPr>
            <a:r>
              <a:rPr lang="en-GB" sz="2000" b="1"/>
              <a:t>Instances (or Individuals)</a:t>
            </a:r>
            <a:r>
              <a:rPr lang="en-GB" sz="2000"/>
              <a:t>: Specific entities that belong to a class. For example, "Diabetes" might be an instance of the class "Disease," and "Aspirin" an instance of the class "Medication.“</a:t>
            </a:r>
          </a:p>
          <a:p>
            <a:pPr>
              <a:buFont typeface="+mj-lt"/>
              <a:buAutoNum type="arabicPeriod"/>
            </a:pPr>
            <a:endParaRPr lang="en-GB" sz="2000"/>
          </a:p>
          <a:p>
            <a:pPr>
              <a:buFont typeface="+mj-lt"/>
              <a:buAutoNum type="arabicPeriod"/>
            </a:pPr>
            <a:r>
              <a:rPr lang="en-GB" sz="2000" b="1"/>
              <a:t>Properties (or Attributes)</a:t>
            </a:r>
            <a:r>
              <a:rPr lang="en-GB" sz="2000"/>
              <a:t>: Characteristics or attributes of the classes or instances. For example, the "</a:t>
            </a:r>
            <a:r>
              <a:rPr lang="en-GB" sz="2000" err="1"/>
              <a:t>hasDosage</a:t>
            </a:r>
            <a:r>
              <a:rPr lang="en-GB" sz="2000"/>
              <a:t>" property might describe the dosage of a medication.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EDBC3-6CEB-1EC9-9F9C-5046B1489CC7}"/>
              </a:ext>
            </a:extLst>
          </p:cNvPr>
          <p:cNvSpPr txBox="1"/>
          <p:nvPr/>
        </p:nvSpPr>
        <p:spPr>
          <a:xfrm>
            <a:off x="6096000" y="1505951"/>
            <a:ext cx="565677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en-GB" sz="2000" b="1"/>
              <a:t>Relations</a:t>
            </a:r>
            <a:r>
              <a:rPr lang="en-GB" sz="2000"/>
              <a:t>: Defined connections or associations between classes or instances. These might include hierarchical relationships (e.g., "is a" relationships like "Aspirin is a Medication") or more specific associations (e.g., "treats" relationships like "Aspirin treats Headache").</a:t>
            </a:r>
          </a:p>
          <a:p>
            <a:pPr marL="457200" indent="-457200">
              <a:buFont typeface="+mj-lt"/>
              <a:buAutoNum type="arabicPeriod" startAt="4"/>
            </a:pPr>
            <a:endParaRPr lang="en-GB" sz="2000"/>
          </a:p>
          <a:p>
            <a:pPr marL="457200" indent="-457200">
              <a:buFont typeface="+mj-lt"/>
              <a:buAutoNum type="arabicPeriod" startAt="4"/>
            </a:pPr>
            <a:r>
              <a:rPr lang="en-GB" sz="2000" b="1"/>
              <a:t>Rules/Constraints</a:t>
            </a:r>
            <a:r>
              <a:rPr lang="en-GB" sz="2000"/>
              <a:t>: Logical rules or constraints that govern the relationships and properties within the ontology. For example, a rule might state that "Every medication must have a dosage."</a:t>
            </a:r>
          </a:p>
        </p:txBody>
      </p:sp>
    </p:spTree>
    <p:extLst>
      <p:ext uri="{BB962C8B-B14F-4D97-AF65-F5344CB8AC3E}">
        <p14:creationId xmlns:p14="http://schemas.microsoft.com/office/powerpoint/2010/main" val="421996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6A1B2-A4CE-9ABE-185F-E39753FD5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LangChain</a:t>
            </a:r>
            <a:r>
              <a:rPr lang="en-US"/>
              <a:t> and Neo4j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6D6222-1F1B-D1A9-1F31-1CD6D03AEF4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274743"/>
          </a:xfrm>
        </p:spPr>
        <p:txBody>
          <a:bodyPr/>
          <a:lstStyle/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Neo4jGraph</a:t>
            </a:r>
            <a:r>
              <a:rPr lang="en-US"/>
              <a:t> -  database connector</a:t>
            </a:r>
          </a:p>
          <a:p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GraphDocument</a:t>
            </a:r>
            <a:r>
              <a:rPr lang="en-US"/>
              <a:t> -Represents a graph document consisting of nodes and relationships.</a:t>
            </a:r>
          </a:p>
          <a:p>
            <a:r>
              <a:rPr lang="en-US" b="1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LLMGraphTransformer</a:t>
            </a:r>
            <a:r>
              <a:rPr lang="en-US"/>
              <a:t> –  Transform documents into graph-based documents using an LLM.</a:t>
            </a:r>
          </a:p>
          <a:p>
            <a:r>
              <a: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Neo4jVector – </a:t>
            </a:r>
            <a:r>
              <a:rPr lang="en-US"/>
              <a:t>Neo4j vector store (requires neo4j python package install)</a:t>
            </a:r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115493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A42-48A4-DD78-E764-57750BBCA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EECD4-167A-9D00-9A48-95DA4881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869" b="96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3C298F-E66F-622A-9C82-DA9FE7D74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7600"/>
            <a:ext cx="12192000" cy="3200400"/>
          </a:xfrm>
        </p:spPr>
        <p:txBody>
          <a:bodyPr wrap="square" anchor="b">
            <a:normAutofit/>
          </a:bodyPr>
          <a:lstStyle/>
          <a:p>
            <a:r>
              <a:rPr lang="en-US"/>
              <a:t>Graph RAG With Neo4j and </a:t>
            </a:r>
            <a:r>
              <a:rPr lang="en-US" err="1"/>
              <a:t>LangChain</a:t>
            </a:r>
            <a:r>
              <a:rPr lang="en-US"/>
              <a:t> - Demo</a:t>
            </a:r>
          </a:p>
        </p:txBody>
      </p:sp>
    </p:spTree>
    <p:extLst>
      <p:ext uri="{BB962C8B-B14F-4D97-AF65-F5344CB8AC3E}">
        <p14:creationId xmlns:p14="http://schemas.microsoft.com/office/powerpoint/2010/main" val="345953477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A42-48A4-DD78-E764-57750BBCA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298F-E66F-622A-9C82-DA9FE7D7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GraphRAG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951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D3B2-8A65-ECE7-5173-AC1EF082B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C04AC7-ECED-E3EC-178F-36620FD3F588}"/>
              </a:ext>
            </a:extLst>
          </p:cNvPr>
          <p:cNvSpPr txBox="1">
            <a:spLocks/>
          </p:cNvSpPr>
          <p:nvPr/>
        </p:nvSpPr>
        <p:spPr>
          <a:xfrm>
            <a:off x="687990" y="2210753"/>
            <a:ext cx="3350070" cy="2905411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Uses vector similarity (e.g. </a:t>
            </a:r>
            <a:r>
              <a:rPr lang="en-US" err="1"/>
              <a:t>ada</a:t>
            </a:r>
            <a:r>
              <a:rPr lang="en-US"/>
              <a:t>) for information retrieval on snippets of text (chunks) to add to the context.</a:t>
            </a:r>
          </a:p>
          <a:p>
            <a:r>
              <a:rPr lang="en-US"/>
              <a:t>Struggles with complex queries that involve connecting multiple pieces of information</a:t>
            </a:r>
          </a:p>
          <a:p>
            <a:r>
              <a:rPr lang="en-US"/>
              <a:t>Often fails to provide relevant context for complex questions that may span the dataset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068610-C449-8C52-C692-597F43A55D8D}"/>
              </a:ext>
            </a:extLst>
          </p:cNvPr>
          <p:cNvSpPr txBox="1">
            <a:spLocks/>
          </p:cNvSpPr>
          <p:nvPr/>
        </p:nvSpPr>
        <p:spPr>
          <a:xfrm>
            <a:off x="8211100" y="2210753"/>
            <a:ext cx="3350072" cy="2659190"/>
          </a:xfrm>
          <a:prstGeom prst="rect">
            <a:avLst/>
          </a:prstGeom>
        </p:spPr>
        <p:txBody>
          <a:bodyPr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Utilizes LLM-generated knowledge graphs for improved retrieval</a:t>
            </a:r>
          </a:p>
          <a:p>
            <a:r>
              <a:rPr lang="en-US"/>
              <a:t>Excels at connecting entities and understanding relationships</a:t>
            </a:r>
          </a:p>
          <a:p>
            <a:r>
              <a:rPr lang="en-US"/>
              <a:t>Splits graph into communities and creates summaries to assist search</a:t>
            </a:r>
          </a:p>
          <a:p>
            <a:r>
              <a:rPr lang="en-US"/>
              <a:t>Handles whole dataset reasoning, summarizing themes and aggregating information effectively 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1DF73-01D2-E9D9-63AC-F55AA18B0B3E}"/>
              </a:ext>
            </a:extLst>
          </p:cNvPr>
          <p:cNvSpPr txBox="1"/>
          <p:nvPr/>
        </p:nvSpPr>
        <p:spPr>
          <a:xfrm>
            <a:off x="687989" y="1805687"/>
            <a:ext cx="335007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Baseline RAG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F3C584-D4A2-9DDB-7C09-4382F551DA10}"/>
              </a:ext>
            </a:extLst>
          </p:cNvPr>
          <p:cNvSpPr txBox="1"/>
          <p:nvPr/>
        </p:nvSpPr>
        <p:spPr>
          <a:xfrm>
            <a:off x="8192342" y="1805687"/>
            <a:ext cx="335007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MSFT </a:t>
            </a:r>
            <a:r>
              <a:rPr kumimoji="0" lang="en-AU" sz="22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GraphRAG</a:t>
            </a:r>
            <a:endParaRPr kumimoji="0" lang="en-AU" sz="2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DFA11DC-17E2-56A1-00B2-B7BD23ED4C87}"/>
              </a:ext>
            </a:extLst>
          </p:cNvPr>
          <p:cNvSpPr txBox="1">
            <a:spLocks/>
          </p:cNvSpPr>
          <p:nvPr/>
        </p:nvSpPr>
        <p:spPr>
          <a:xfrm>
            <a:off x="4337738" y="2210753"/>
            <a:ext cx="3350071" cy="29546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265176" marR="0" indent="-128016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Performs a vector similarity search on entities</a:t>
            </a:r>
          </a:p>
          <a:p>
            <a:r>
              <a:rPr lang="en-US"/>
              <a:t>Uses a knowledge graph to pull in relevant connected data</a:t>
            </a:r>
          </a:p>
          <a:p>
            <a:r>
              <a:rPr lang="en-US"/>
              <a:t>Injects the collected data into the context</a:t>
            </a:r>
          </a:p>
          <a:p>
            <a:r>
              <a:rPr lang="en-US"/>
              <a:t>Often fails to provide relevant context for complex questions that may span the dataset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F01E19-09C0-CB5D-0191-F2022D96C86B}"/>
              </a:ext>
            </a:extLst>
          </p:cNvPr>
          <p:cNvSpPr txBox="1"/>
          <p:nvPr/>
        </p:nvSpPr>
        <p:spPr>
          <a:xfrm>
            <a:off x="4318981" y="1805687"/>
            <a:ext cx="3350071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Knowledge Graph + RAG</a:t>
            </a:r>
          </a:p>
        </p:txBody>
      </p:sp>
    </p:spTree>
    <p:extLst>
      <p:ext uri="{BB962C8B-B14F-4D97-AF65-F5344CB8AC3E}">
        <p14:creationId xmlns:p14="http://schemas.microsoft.com/office/powerpoint/2010/main" val="543603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6C2B-5748-E22C-C08B-2EBDC3EA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/>
          <a:p>
            <a:r>
              <a:rPr lang="en-AU" sz="2400"/>
              <a:t>Comparing Baseline RAG to </a:t>
            </a:r>
            <a:r>
              <a:rPr lang="en-AU" sz="2400" err="1"/>
              <a:t>GraphRAG</a:t>
            </a:r>
            <a:endParaRPr lang="en-AU" sz="2400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0C7959C-F7F2-78D9-A23F-9DFC6DD9DD1A}"/>
              </a:ext>
            </a:extLst>
          </p:cNvPr>
          <p:cNvGrpSpPr/>
          <p:nvPr/>
        </p:nvGrpSpPr>
        <p:grpSpPr>
          <a:xfrm>
            <a:off x="4708647" y="1039329"/>
            <a:ext cx="3014535" cy="2093683"/>
            <a:chOff x="4708647" y="1039329"/>
            <a:chExt cx="3014535" cy="2093683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AE0CA05-52B3-1D2D-8387-6E59C7C3344E}"/>
                </a:ext>
              </a:extLst>
            </p:cNvPr>
            <p:cNvGrpSpPr/>
            <p:nvPr/>
          </p:nvGrpSpPr>
          <p:grpSpPr>
            <a:xfrm>
              <a:off x="5917050" y="1384603"/>
              <a:ext cx="1806132" cy="1748409"/>
              <a:chOff x="7203379" y="1409700"/>
              <a:chExt cx="1806132" cy="174840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78D8CF2-B2E2-DAB3-C4A2-6241FD285C28}"/>
                  </a:ext>
                </a:extLst>
              </p:cNvPr>
              <p:cNvSpPr/>
              <p:nvPr/>
            </p:nvSpPr>
            <p:spPr bwMode="auto">
              <a:xfrm>
                <a:off x="7743825" y="1885950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7FF04E2A-AB89-2FE2-41F8-30D2706AB61B}"/>
                  </a:ext>
                </a:extLst>
              </p:cNvPr>
              <p:cNvSpPr/>
              <p:nvPr/>
            </p:nvSpPr>
            <p:spPr bwMode="auto">
              <a:xfrm>
                <a:off x="8382000" y="1652885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51543E7-9CAA-575E-42E1-96DDA94E678E}"/>
                  </a:ext>
                </a:extLst>
              </p:cNvPr>
              <p:cNvSpPr/>
              <p:nvPr/>
            </p:nvSpPr>
            <p:spPr bwMode="auto">
              <a:xfrm>
                <a:off x="8348662" y="2309490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7632B16-D960-273D-BE34-F337ABB824AE}"/>
                  </a:ext>
                </a:extLst>
              </p:cNvPr>
              <p:cNvSpPr/>
              <p:nvPr/>
            </p:nvSpPr>
            <p:spPr bwMode="auto">
              <a:xfrm>
                <a:off x="8077200" y="2850332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A7AA8AE-76F8-4F4F-1BE8-75CFCE5563AC}"/>
                  </a:ext>
                </a:extLst>
              </p:cNvPr>
              <p:cNvSpPr/>
              <p:nvPr/>
            </p:nvSpPr>
            <p:spPr bwMode="auto">
              <a:xfrm>
                <a:off x="7379592" y="2497038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20A0E36C-30F6-E0A1-C2BF-C3B53C174148}"/>
                  </a:ext>
                </a:extLst>
              </p:cNvPr>
              <p:cNvSpPr/>
              <p:nvPr/>
            </p:nvSpPr>
            <p:spPr bwMode="auto">
              <a:xfrm>
                <a:off x="7942708" y="2378614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1D8598C-0406-9956-4172-1BED83FAF534}"/>
                  </a:ext>
                </a:extLst>
              </p:cNvPr>
              <p:cNvSpPr/>
              <p:nvPr/>
            </p:nvSpPr>
            <p:spPr bwMode="auto">
              <a:xfrm>
                <a:off x="7203379" y="2108963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469897E-4CBE-9083-3A16-B1974D9B147D}"/>
                  </a:ext>
                </a:extLst>
              </p:cNvPr>
              <p:cNvSpPr/>
              <p:nvPr/>
            </p:nvSpPr>
            <p:spPr bwMode="auto">
              <a:xfrm>
                <a:off x="8155780" y="1409700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2BAF03A-5684-668F-B3BE-33D48495BD09}"/>
                  </a:ext>
                </a:extLst>
              </p:cNvPr>
              <p:cNvSpPr/>
              <p:nvPr/>
            </p:nvSpPr>
            <p:spPr bwMode="auto">
              <a:xfrm>
                <a:off x="7734299" y="2840373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D20501C-A318-1705-96F0-587BC415F79E}"/>
                  </a:ext>
                </a:extLst>
              </p:cNvPr>
              <p:cNvSpPr/>
              <p:nvPr/>
            </p:nvSpPr>
            <p:spPr bwMode="auto">
              <a:xfrm>
                <a:off x="8682037" y="2830848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4AD4B7C-A60E-FFC3-884C-B3E68CF6810A}"/>
                  </a:ext>
                </a:extLst>
              </p:cNvPr>
              <p:cNvSpPr/>
              <p:nvPr/>
            </p:nvSpPr>
            <p:spPr bwMode="auto">
              <a:xfrm>
                <a:off x="8677273" y="2057675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B13F0DE-C01C-9FD6-1631-6300399F58A1}"/>
                  </a:ext>
                </a:extLst>
              </p:cNvPr>
              <p:cNvSpPr/>
              <p:nvPr/>
            </p:nvSpPr>
            <p:spPr bwMode="auto">
              <a:xfrm flipH="1">
                <a:off x="8073202" y="170356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184CB08-B6DC-89F8-0831-6764A3A87125}"/>
                  </a:ext>
                </a:extLst>
              </p:cNvPr>
              <p:cNvSpPr/>
              <p:nvPr/>
            </p:nvSpPr>
            <p:spPr bwMode="auto">
              <a:xfrm flipH="1">
                <a:off x="8225602" y="185596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018DCC5-20EB-D32F-B686-D556EF931C89}"/>
                  </a:ext>
                </a:extLst>
              </p:cNvPr>
              <p:cNvSpPr/>
              <p:nvPr/>
            </p:nvSpPr>
            <p:spPr bwMode="auto">
              <a:xfrm flipH="1">
                <a:off x="8244648" y="2189337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B087232-E617-4620-1036-32F98B889F5C}"/>
                  </a:ext>
                </a:extLst>
              </p:cNvPr>
              <p:cNvSpPr/>
              <p:nvPr/>
            </p:nvSpPr>
            <p:spPr bwMode="auto">
              <a:xfrm flipH="1">
                <a:off x="7654090" y="2294112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8BCC252-5D67-7628-A037-E6CEA9F7F589}"/>
                  </a:ext>
                </a:extLst>
              </p:cNvPr>
              <p:cNvSpPr/>
              <p:nvPr/>
            </p:nvSpPr>
            <p:spPr bwMode="auto">
              <a:xfrm flipH="1">
                <a:off x="7906506" y="2670356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539836EF-5578-1D99-9AAF-2E9A614F0A94}"/>
                  </a:ext>
                </a:extLst>
              </p:cNvPr>
              <p:cNvSpPr/>
              <p:nvPr/>
            </p:nvSpPr>
            <p:spPr bwMode="auto">
              <a:xfrm flipH="1">
                <a:off x="8501825" y="2727508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2D73DC2B-737A-7E56-811D-C07D8F07C79E}"/>
                  </a:ext>
                </a:extLst>
              </p:cNvPr>
              <p:cNvSpPr/>
              <p:nvPr/>
            </p:nvSpPr>
            <p:spPr bwMode="auto">
              <a:xfrm flipH="1">
                <a:off x="8963792" y="239888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27" name="Arrow: Right 126">
              <a:extLst>
                <a:ext uri="{FF2B5EF4-FFF2-40B4-BE49-F238E27FC236}">
                  <a16:creationId xmlns:a16="http://schemas.microsoft.com/office/drawing/2014/main" id="{A7637464-6FFD-885C-AAC0-37CC31C4947F}"/>
                </a:ext>
              </a:extLst>
            </p:cNvPr>
            <p:cNvSpPr/>
            <p:nvPr/>
          </p:nvSpPr>
          <p:spPr bwMode="auto">
            <a:xfrm>
              <a:off x="4708647" y="1853117"/>
              <a:ext cx="914400" cy="439363"/>
            </a:xfrm>
            <a:prstGeom prst="rightArrow">
              <a:avLst/>
            </a:prstGeom>
            <a:solidFill>
              <a:schemeClr val="tx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GraphRAG</a:t>
              </a:r>
              <a:endParaRPr kumimoji="0" lang="en-AU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F3950875-BB37-5271-B8C6-54361FF7A5EE}"/>
                </a:ext>
              </a:extLst>
            </p:cNvPr>
            <p:cNvSpPr txBox="1"/>
            <p:nvPr/>
          </p:nvSpPr>
          <p:spPr>
            <a:xfrm>
              <a:off x="6207502" y="1039329"/>
              <a:ext cx="146354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Graph Induction</a:t>
              </a:r>
            </a:p>
          </p:txBody>
        </p: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02996E5-FF3C-5E15-8D2A-304A59B549A0}"/>
              </a:ext>
            </a:extLst>
          </p:cNvPr>
          <p:cNvGrpSpPr/>
          <p:nvPr/>
        </p:nvGrpSpPr>
        <p:grpSpPr>
          <a:xfrm>
            <a:off x="1340539" y="1051942"/>
            <a:ext cx="3387216" cy="1935789"/>
            <a:chOff x="1340539" y="1051942"/>
            <a:chExt cx="3387216" cy="19357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7C6955-4461-36B4-4A26-D6BF59EE88B2}"/>
                </a:ext>
              </a:extLst>
            </p:cNvPr>
            <p:cNvSpPr/>
            <p:nvPr/>
          </p:nvSpPr>
          <p:spPr bwMode="auto">
            <a:xfrm>
              <a:off x="2833115" y="1499615"/>
              <a:ext cx="1645920" cy="1370887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POK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leader 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solidFill>
                    <a:srgbClr val="091F2E">
                      <a:lumMod val="25000"/>
                      <a:lumOff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Sylvia Marek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took the stage with 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solidFill>
                    <a:srgbClr val="091F2E">
                      <a:lumMod val="25000"/>
                      <a:lumOff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Lucio </a:t>
              </a:r>
              <a:r>
                <a:rPr kumimoji="0" lang="en-AU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91F2E">
                      <a:lumMod val="25000"/>
                      <a:lumOff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Jakab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, founder of 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Save our Wildlands</a:t>
              </a:r>
            </a:p>
          </p:txBody>
        </p:sp>
        <p:sp>
          <p:nvSpPr>
            <p:cNvPr id="126" name="Arrow: Right 125">
              <a:extLst>
                <a:ext uri="{FF2B5EF4-FFF2-40B4-BE49-F238E27FC236}">
                  <a16:creationId xmlns:a16="http://schemas.microsoft.com/office/drawing/2014/main" id="{1030E374-EDF6-60B9-9674-E181123C367E}"/>
                </a:ext>
              </a:extLst>
            </p:cNvPr>
            <p:cNvSpPr/>
            <p:nvPr/>
          </p:nvSpPr>
          <p:spPr bwMode="auto">
            <a:xfrm rot="19778061">
              <a:off x="1755511" y="2548368"/>
              <a:ext cx="914400" cy="439363"/>
            </a:xfrm>
            <a:prstGeom prst="rightArrow">
              <a:avLst/>
            </a:prstGeom>
            <a:solidFill>
              <a:schemeClr val="tx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GraphRAG</a:t>
              </a:r>
              <a:r>
                <a:rPr kumimoji="0" lang="en-AU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`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672A7BA-89EF-F9C0-A443-0D045218757A}"/>
                </a:ext>
              </a:extLst>
            </p:cNvPr>
            <p:cNvSpPr txBox="1"/>
            <p:nvPr/>
          </p:nvSpPr>
          <p:spPr>
            <a:xfrm>
              <a:off x="2717974" y="1051942"/>
              <a:ext cx="200978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Information Extraction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9C1665A-C615-6A6D-E70E-CB0D9C28D38A}"/>
                </a:ext>
              </a:extLst>
            </p:cNvPr>
            <p:cNvSpPr txBox="1"/>
            <p:nvPr/>
          </p:nvSpPr>
          <p:spPr>
            <a:xfrm rot="19888366">
              <a:off x="1340539" y="2026030"/>
              <a:ext cx="107529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Text Chunks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A2C65A5-A386-53E3-5026-AD1EB6317764}"/>
              </a:ext>
            </a:extLst>
          </p:cNvPr>
          <p:cNvGrpSpPr/>
          <p:nvPr/>
        </p:nvGrpSpPr>
        <p:grpSpPr>
          <a:xfrm>
            <a:off x="4494129" y="3404865"/>
            <a:ext cx="7540462" cy="3227688"/>
            <a:chOff x="4494129" y="3404865"/>
            <a:chExt cx="7540462" cy="3227688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DC65FCFC-DF9D-E2D9-EB95-7440D9BDD478}"/>
                </a:ext>
              </a:extLst>
            </p:cNvPr>
            <p:cNvGrpSpPr/>
            <p:nvPr/>
          </p:nvGrpSpPr>
          <p:grpSpPr>
            <a:xfrm>
              <a:off x="8072755" y="4600030"/>
              <a:ext cx="1806132" cy="1748409"/>
              <a:chOff x="5888258" y="4432190"/>
              <a:chExt cx="1806132" cy="1748409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5E976F31-A2D4-D8B5-CA70-B5BE6BFF1601}"/>
                  </a:ext>
                </a:extLst>
              </p:cNvPr>
              <p:cNvSpPr/>
              <p:nvPr/>
            </p:nvSpPr>
            <p:spPr bwMode="auto">
              <a:xfrm>
                <a:off x="6428704" y="4908440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99C9314-2514-CF64-3CFC-7C1B6262DF6D}"/>
                  </a:ext>
                </a:extLst>
              </p:cNvPr>
              <p:cNvSpPr/>
              <p:nvPr/>
            </p:nvSpPr>
            <p:spPr bwMode="auto">
              <a:xfrm>
                <a:off x="7066879" y="4675375"/>
                <a:ext cx="333375" cy="30777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2EE5D7-3D9C-1324-A3E3-1D1EC2821618}"/>
                  </a:ext>
                </a:extLst>
              </p:cNvPr>
              <p:cNvSpPr/>
              <p:nvPr/>
            </p:nvSpPr>
            <p:spPr bwMode="auto">
              <a:xfrm>
                <a:off x="7033541" y="5331980"/>
                <a:ext cx="333375" cy="30777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5EC7C63-8788-9290-F3A8-833343BB3B38}"/>
                  </a:ext>
                </a:extLst>
              </p:cNvPr>
              <p:cNvSpPr/>
              <p:nvPr/>
            </p:nvSpPr>
            <p:spPr bwMode="auto">
              <a:xfrm>
                <a:off x="6762079" y="5872822"/>
                <a:ext cx="333375" cy="30777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2FF0CF65-888F-05D2-FFA6-18772F83269A}"/>
                  </a:ext>
                </a:extLst>
              </p:cNvPr>
              <p:cNvSpPr/>
              <p:nvPr/>
            </p:nvSpPr>
            <p:spPr bwMode="auto">
              <a:xfrm>
                <a:off x="6064471" y="5519528"/>
                <a:ext cx="333375" cy="30777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30963CA-35A5-811E-395B-BDB237BB5B74}"/>
                  </a:ext>
                </a:extLst>
              </p:cNvPr>
              <p:cNvSpPr/>
              <p:nvPr/>
            </p:nvSpPr>
            <p:spPr bwMode="auto">
              <a:xfrm>
                <a:off x="6627587" y="5401104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7D21F819-076D-15F5-31A5-7EB9F2E3D04F}"/>
                  </a:ext>
                </a:extLst>
              </p:cNvPr>
              <p:cNvSpPr/>
              <p:nvPr/>
            </p:nvSpPr>
            <p:spPr bwMode="auto">
              <a:xfrm>
                <a:off x="5888258" y="5131453"/>
                <a:ext cx="176213" cy="16952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735E09FA-7040-0DBF-FAB3-DD94A33ACAFD}"/>
                  </a:ext>
                </a:extLst>
              </p:cNvPr>
              <p:cNvSpPr/>
              <p:nvPr/>
            </p:nvSpPr>
            <p:spPr bwMode="auto">
              <a:xfrm>
                <a:off x="6840659" y="4432190"/>
                <a:ext cx="176213" cy="16952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25B840D-3395-B839-E3FD-3C067F085893}"/>
                  </a:ext>
                </a:extLst>
              </p:cNvPr>
              <p:cNvSpPr/>
              <p:nvPr/>
            </p:nvSpPr>
            <p:spPr bwMode="auto">
              <a:xfrm>
                <a:off x="6419178" y="5862863"/>
                <a:ext cx="176213" cy="16952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0CDE6A2-6640-4D18-6A42-8FC9969DC477}"/>
                  </a:ext>
                </a:extLst>
              </p:cNvPr>
              <p:cNvSpPr/>
              <p:nvPr/>
            </p:nvSpPr>
            <p:spPr bwMode="auto">
              <a:xfrm>
                <a:off x="7366916" y="5853338"/>
                <a:ext cx="176213" cy="16952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ADA193FA-44F9-4388-C001-50EE07481402}"/>
                  </a:ext>
                </a:extLst>
              </p:cNvPr>
              <p:cNvSpPr/>
              <p:nvPr/>
            </p:nvSpPr>
            <p:spPr bwMode="auto">
              <a:xfrm>
                <a:off x="7362152" y="5080165"/>
                <a:ext cx="176213" cy="16952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C81C860E-3667-332C-7512-606B8AA98A2A}"/>
                  </a:ext>
                </a:extLst>
              </p:cNvPr>
              <p:cNvSpPr/>
              <p:nvPr/>
            </p:nvSpPr>
            <p:spPr bwMode="auto">
              <a:xfrm flipH="1">
                <a:off x="6758081" y="4726051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8BAF188A-2C56-A17E-364E-9308071C92E1}"/>
                  </a:ext>
                </a:extLst>
              </p:cNvPr>
              <p:cNvSpPr/>
              <p:nvPr/>
            </p:nvSpPr>
            <p:spPr bwMode="auto">
              <a:xfrm flipH="1">
                <a:off x="6910481" y="4878451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E10C289-A403-180F-F976-A22E95B1EB06}"/>
                  </a:ext>
                </a:extLst>
              </p:cNvPr>
              <p:cNvSpPr/>
              <p:nvPr/>
            </p:nvSpPr>
            <p:spPr bwMode="auto">
              <a:xfrm flipH="1">
                <a:off x="6929527" y="5211827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CC12F09-4D90-B81D-7D1D-69F2721E29C7}"/>
                  </a:ext>
                </a:extLst>
              </p:cNvPr>
              <p:cNvSpPr/>
              <p:nvPr/>
            </p:nvSpPr>
            <p:spPr bwMode="auto">
              <a:xfrm flipH="1">
                <a:off x="6338969" y="5316602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4519FB77-FD8E-1EB0-834F-2A2B49274A19}"/>
                  </a:ext>
                </a:extLst>
              </p:cNvPr>
              <p:cNvSpPr/>
              <p:nvPr/>
            </p:nvSpPr>
            <p:spPr bwMode="auto">
              <a:xfrm flipH="1">
                <a:off x="6591385" y="5692846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C816A3A-1742-0627-9887-22C841F3E787}"/>
                  </a:ext>
                </a:extLst>
              </p:cNvPr>
              <p:cNvSpPr/>
              <p:nvPr/>
            </p:nvSpPr>
            <p:spPr bwMode="auto">
              <a:xfrm flipH="1">
                <a:off x="7186704" y="5749998"/>
                <a:ext cx="45719" cy="4571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5A6F0ED1-5F83-76ED-7FE5-F9A97559811C}"/>
                  </a:ext>
                </a:extLst>
              </p:cNvPr>
              <p:cNvSpPr/>
              <p:nvPr/>
            </p:nvSpPr>
            <p:spPr bwMode="auto">
              <a:xfrm flipH="1">
                <a:off x="7648671" y="542137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191C6013-3870-1CCF-91FD-3F9D7B890D8A}"/>
                </a:ext>
              </a:extLst>
            </p:cNvPr>
            <p:cNvGrpSpPr/>
            <p:nvPr/>
          </p:nvGrpSpPr>
          <p:grpSpPr>
            <a:xfrm>
              <a:off x="5917050" y="4600030"/>
              <a:ext cx="1806132" cy="1748409"/>
              <a:chOff x="7203379" y="1409700"/>
              <a:chExt cx="1806132" cy="1748409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80E2A65-FAC7-9159-81EC-21959AFA24C7}"/>
                  </a:ext>
                </a:extLst>
              </p:cNvPr>
              <p:cNvSpPr/>
              <p:nvPr/>
            </p:nvSpPr>
            <p:spPr bwMode="auto">
              <a:xfrm>
                <a:off x="7743825" y="1885950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154E14A-1BE4-1507-AF61-81A55B7288CC}"/>
                  </a:ext>
                </a:extLst>
              </p:cNvPr>
              <p:cNvSpPr/>
              <p:nvPr/>
            </p:nvSpPr>
            <p:spPr bwMode="auto">
              <a:xfrm>
                <a:off x="8382000" y="1652885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2BFC61E-7B2B-3E34-CFC8-45931530E5B8}"/>
                  </a:ext>
                </a:extLst>
              </p:cNvPr>
              <p:cNvSpPr/>
              <p:nvPr/>
            </p:nvSpPr>
            <p:spPr bwMode="auto">
              <a:xfrm>
                <a:off x="8348662" y="2309490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3D1C6B9C-82BB-F0D9-4F6C-B2AD4DB64FF5}"/>
                  </a:ext>
                </a:extLst>
              </p:cNvPr>
              <p:cNvSpPr/>
              <p:nvPr/>
            </p:nvSpPr>
            <p:spPr bwMode="auto">
              <a:xfrm>
                <a:off x="8077200" y="2850332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F5B96AA-50E5-53A6-62EB-0D4DA51E3020}"/>
                  </a:ext>
                </a:extLst>
              </p:cNvPr>
              <p:cNvSpPr/>
              <p:nvPr/>
            </p:nvSpPr>
            <p:spPr bwMode="auto">
              <a:xfrm>
                <a:off x="7379592" y="2497038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ED73A8D0-8EFC-3831-9D24-6C4BD9FBDA77}"/>
                  </a:ext>
                </a:extLst>
              </p:cNvPr>
              <p:cNvSpPr/>
              <p:nvPr/>
            </p:nvSpPr>
            <p:spPr bwMode="auto">
              <a:xfrm>
                <a:off x="7942708" y="2378614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23DEC61-6BFC-91A3-8642-EA93415C661B}"/>
                  </a:ext>
                </a:extLst>
              </p:cNvPr>
              <p:cNvSpPr/>
              <p:nvPr/>
            </p:nvSpPr>
            <p:spPr bwMode="auto">
              <a:xfrm>
                <a:off x="7203379" y="2108963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3E39785-8925-F13A-1A0C-FA0A9B9F6B1D}"/>
                  </a:ext>
                </a:extLst>
              </p:cNvPr>
              <p:cNvSpPr/>
              <p:nvPr/>
            </p:nvSpPr>
            <p:spPr bwMode="auto">
              <a:xfrm>
                <a:off x="8155780" y="1409700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EE8B7D7-A6D5-9B49-6BDA-1295C6A08B1D}"/>
                  </a:ext>
                </a:extLst>
              </p:cNvPr>
              <p:cNvSpPr/>
              <p:nvPr/>
            </p:nvSpPr>
            <p:spPr bwMode="auto">
              <a:xfrm>
                <a:off x="7734299" y="2840373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8BC75EA-9D00-26F0-847B-D7B091EDE128}"/>
                  </a:ext>
                </a:extLst>
              </p:cNvPr>
              <p:cNvSpPr/>
              <p:nvPr/>
            </p:nvSpPr>
            <p:spPr bwMode="auto">
              <a:xfrm>
                <a:off x="8682037" y="2830848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FDE3A86C-463E-CDE2-D3E9-76C1E1E6FFA8}"/>
                  </a:ext>
                </a:extLst>
              </p:cNvPr>
              <p:cNvSpPr/>
              <p:nvPr/>
            </p:nvSpPr>
            <p:spPr bwMode="auto">
              <a:xfrm>
                <a:off x="8677273" y="2057675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C944C0E-B936-8DD3-C40B-B798FCE6884E}"/>
                  </a:ext>
                </a:extLst>
              </p:cNvPr>
              <p:cNvSpPr/>
              <p:nvPr/>
            </p:nvSpPr>
            <p:spPr bwMode="auto">
              <a:xfrm flipH="1">
                <a:off x="8073202" y="170356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1BFFDB0B-B858-8DB8-7D19-C5A89A449A59}"/>
                  </a:ext>
                </a:extLst>
              </p:cNvPr>
              <p:cNvSpPr/>
              <p:nvPr/>
            </p:nvSpPr>
            <p:spPr bwMode="auto">
              <a:xfrm flipH="1">
                <a:off x="8225602" y="1855961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0D4DD4F4-E06A-90DA-53EC-F231BD73141E}"/>
                  </a:ext>
                </a:extLst>
              </p:cNvPr>
              <p:cNvSpPr/>
              <p:nvPr/>
            </p:nvSpPr>
            <p:spPr bwMode="auto">
              <a:xfrm flipH="1">
                <a:off x="8244648" y="2189337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848F9E12-AD2E-EC1D-2B44-4F97316973CA}"/>
                  </a:ext>
                </a:extLst>
              </p:cNvPr>
              <p:cNvSpPr/>
              <p:nvPr/>
            </p:nvSpPr>
            <p:spPr bwMode="auto">
              <a:xfrm flipH="1">
                <a:off x="7654090" y="2294112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42689FC8-A730-620E-C5A2-CF2A67998B44}"/>
                  </a:ext>
                </a:extLst>
              </p:cNvPr>
              <p:cNvSpPr/>
              <p:nvPr/>
            </p:nvSpPr>
            <p:spPr bwMode="auto">
              <a:xfrm flipH="1">
                <a:off x="7906506" y="2670356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5CBE973-7846-6F03-085F-AE3A664A28F5}"/>
                  </a:ext>
                </a:extLst>
              </p:cNvPr>
              <p:cNvSpPr/>
              <p:nvPr/>
            </p:nvSpPr>
            <p:spPr bwMode="auto">
              <a:xfrm flipH="1">
                <a:off x="8501825" y="2727508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7CD97E2-5ED2-4D2D-D8D0-F3A0A1AA5712}"/>
                  </a:ext>
                </a:extLst>
              </p:cNvPr>
              <p:cNvSpPr/>
              <p:nvPr/>
            </p:nvSpPr>
            <p:spPr bwMode="auto">
              <a:xfrm flipH="1">
                <a:off x="8963792" y="2398889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0EB410A3-D014-083A-9468-D40A63402497}"/>
                </a:ext>
              </a:extLst>
            </p:cNvPr>
            <p:cNvGrpSpPr/>
            <p:nvPr/>
          </p:nvGrpSpPr>
          <p:grpSpPr>
            <a:xfrm>
              <a:off x="10228459" y="4600030"/>
              <a:ext cx="1806132" cy="1748409"/>
              <a:chOff x="10228459" y="4637389"/>
              <a:chExt cx="1806132" cy="1748409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7A3B4D62-C1FE-4446-2902-326DE396CBEF}"/>
                  </a:ext>
                </a:extLst>
              </p:cNvPr>
              <p:cNvSpPr/>
              <p:nvPr/>
            </p:nvSpPr>
            <p:spPr bwMode="auto">
              <a:xfrm>
                <a:off x="10768905" y="5113639"/>
                <a:ext cx="333375" cy="30777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D8177291-E96D-6727-BA00-859ECFF731A5}"/>
                  </a:ext>
                </a:extLst>
              </p:cNvPr>
              <p:cNvSpPr/>
              <p:nvPr/>
            </p:nvSpPr>
            <p:spPr bwMode="auto">
              <a:xfrm>
                <a:off x="11407080" y="4880574"/>
                <a:ext cx="333375" cy="30777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12FCA04-1944-9ADB-69A6-A0CD3138DAFA}"/>
                  </a:ext>
                </a:extLst>
              </p:cNvPr>
              <p:cNvSpPr/>
              <p:nvPr/>
            </p:nvSpPr>
            <p:spPr bwMode="auto">
              <a:xfrm>
                <a:off x="11373742" y="5537179"/>
                <a:ext cx="333375" cy="30777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45141721-F631-8D13-6D91-0604A874CAA0}"/>
                  </a:ext>
                </a:extLst>
              </p:cNvPr>
              <p:cNvSpPr/>
              <p:nvPr/>
            </p:nvSpPr>
            <p:spPr bwMode="auto">
              <a:xfrm>
                <a:off x="11102280" y="6078021"/>
                <a:ext cx="333375" cy="30777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930DD70-3607-6EE8-F037-485D689C08B1}"/>
                  </a:ext>
                </a:extLst>
              </p:cNvPr>
              <p:cNvSpPr/>
              <p:nvPr/>
            </p:nvSpPr>
            <p:spPr bwMode="auto">
              <a:xfrm>
                <a:off x="10404672" y="5724727"/>
                <a:ext cx="333375" cy="30777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FD99FD57-FEF6-BE75-FD9A-E3F2543DB632}"/>
                  </a:ext>
                </a:extLst>
              </p:cNvPr>
              <p:cNvSpPr/>
              <p:nvPr/>
            </p:nvSpPr>
            <p:spPr bwMode="auto">
              <a:xfrm>
                <a:off x="10967788" y="5606303"/>
                <a:ext cx="176213" cy="16952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646715C0-65D5-22DD-4DFF-9FF035F14F84}"/>
                  </a:ext>
                </a:extLst>
              </p:cNvPr>
              <p:cNvSpPr/>
              <p:nvPr/>
            </p:nvSpPr>
            <p:spPr bwMode="auto">
              <a:xfrm>
                <a:off x="10228459" y="5336652"/>
                <a:ext cx="176213" cy="16952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11B294D0-AF25-B395-3C47-41108C3D9095}"/>
                  </a:ext>
                </a:extLst>
              </p:cNvPr>
              <p:cNvSpPr/>
              <p:nvPr/>
            </p:nvSpPr>
            <p:spPr bwMode="auto">
              <a:xfrm>
                <a:off x="11180860" y="4637389"/>
                <a:ext cx="176213" cy="169527"/>
              </a:xfrm>
              <a:prstGeom prst="ellipse">
                <a:avLst/>
              </a:prstGeom>
              <a:solidFill>
                <a:srgbClr val="BF947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DA9C0F1B-1473-F1A7-C148-21B25B58E3E9}"/>
                  </a:ext>
                </a:extLst>
              </p:cNvPr>
              <p:cNvSpPr/>
              <p:nvPr/>
            </p:nvSpPr>
            <p:spPr bwMode="auto">
              <a:xfrm>
                <a:off x="10759379" y="6068062"/>
                <a:ext cx="176213" cy="16952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6E8D2E9B-FA2B-2734-932B-834A09DA2CE6}"/>
                  </a:ext>
                </a:extLst>
              </p:cNvPr>
              <p:cNvSpPr/>
              <p:nvPr/>
            </p:nvSpPr>
            <p:spPr bwMode="auto">
              <a:xfrm>
                <a:off x="11707117" y="6058537"/>
                <a:ext cx="176213" cy="169527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678427EF-E4B8-295E-C0E2-AF071245D6A2}"/>
                  </a:ext>
                </a:extLst>
              </p:cNvPr>
              <p:cNvSpPr/>
              <p:nvPr/>
            </p:nvSpPr>
            <p:spPr bwMode="auto">
              <a:xfrm>
                <a:off x="11702353" y="5285364"/>
                <a:ext cx="176213" cy="16952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5B1F100-EDB3-1210-FD1B-582A94DA39B9}"/>
                  </a:ext>
                </a:extLst>
              </p:cNvPr>
              <p:cNvSpPr/>
              <p:nvPr/>
            </p:nvSpPr>
            <p:spPr bwMode="auto">
              <a:xfrm flipH="1">
                <a:off x="11098282" y="4931250"/>
                <a:ext cx="45719" cy="45719"/>
              </a:xfrm>
              <a:prstGeom prst="ellipse">
                <a:avLst/>
              </a:prstGeom>
              <a:solidFill>
                <a:srgbClr val="BF9474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CFDCF938-6FA3-B085-7473-71C0B1453D17}"/>
                  </a:ext>
                </a:extLst>
              </p:cNvPr>
              <p:cNvSpPr/>
              <p:nvPr/>
            </p:nvSpPr>
            <p:spPr bwMode="auto">
              <a:xfrm flipH="1">
                <a:off x="11250682" y="5083650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1EE21A00-3D24-2420-050D-1F604154FF94}"/>
                  </a:ext>
                </a:extLst>
              </p:cNvPr>
              <p:cNvSpPr/>
              <p:nvPr/>
            </p:nvSpPr>
            <p:spPr bwMode="auto">
              <a:xfrm flipH="1">
                <a:off x="11269728" y="5417026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B7024305-25FD-6D30-715F-343B4C303653}"/>
                  </a:ext>
                </a:extLst>
              </p:cNvPr>
              <p:cNvSpPr/>
              <p:nvPr/>
            </p:nvSpPr>
            <p:spPr bwMode="auto">
              <a:xfrm flipH="1">
                <a:off x="10679170" y="5521801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B1B5DF4-BBBF-43AC-6DB8-916266A9FBA8}"/>
                  </a:ext>
                </a:extLst>
              </p:cNvPr>
              <p:cNvSpPr/>
              <p:nvPr/>
            </p:nvSpPr>
            <p:spPr bwMode="auto">
              <a:xfrm flipH="1">
                <a:off x="10931586" y="5898045"/>
                <a:ext cx="45719" cy="4571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735949CA-1AB7-7FA5-6823-0D92CD77A2E8}"/>
                  </a:ext>
                </a:extLst>
              </p:cNvPr>
              <p:cNvSpPr/>
              <p:nvPr/>
            </p:nvSpPr>
            <p:spPr bwMode="auto">
              <a:xfrm flipH="1">
                <a:off x="11526905" y="5955197"/>
                <a:ext cx="45719" cy="45719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2F172BA6-5D45-8CDB-CD06-A071F8BFBB23}"/>
                  </a:ext>
                </a:extLst>
              </p:cNvPr>
              <p:cNvSpPr/>
              <p:nvPr/>
            </p:nvSpPr>
            <p:spPr bwMode="auto">
              <a:xfrm flipH="1">
                <a:off x="11988872" y="5626578"/>
                <a:ext cx="45719" cy="4571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24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2" name="Arrow: Right 131">
              <a:extLst>
                <a:ext uri="{FF2B5EF4-FFF2-40B4-BE49-F238E27FC236}">
                  <a16:creationId xmlns:a16="http://schemas.microsoft.com/office/drawing/2014/main" id="{BA05D5E1-AE22-A916-69AA-341BB411FDE2}"/>
                </a:ext>
              </a:extLst>
            </p:cNvPr>
            <p:cNvSpPr/>
            <p:nvPr/>
          </p:nvSpPr>
          <p:spPr bwMode="auto">
            <a:xfrm>
              <a:off x="4708647" y="5369537"/>
              <a:ext cx="914400" cy="439363"/>
            </a:xfrm>
            <a:prstGeom prst="rightArrow">
              <a:avLst/>
            </a:prstGeom>
            <a:solidFill>
              <a:schemeClr val="tx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GraphRAG</a:t>
              </a:r>
              <a:endParaRPr kumimoji="0" lang="en-AU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3" name="Arrow: Right 132">
              <a:extLst>
                <a:ext uri="{FF2B5EF4-FFF2-40B4-BE49-F238E27FC236}">
                  <a16:creationId xmlns:a16="http://schemas.microsoft.com/office/drawing/2014/main" id="{0155C7D9-BD3C-FC2D-71E4-5297C98AAAFB}"/>
                </a:ext>
              </a:extLst>
            </p:cNvPr>
            <p:cNvSpPr/>
            <p:nvPr/>
          </p:nvSpPr>
          <p:spPr bwMode="auto">
            <a:xfrm rot="5400000">
              <a:off x="6428377" y="3642383"/>
              <a:ext cx="914400" cy="439363"/>
            </a:xfrm>
            <a:prstGeom prst="rightArrow">
              <a:avLst/>
            </a:prstGeom>
            <a:solidFill>
              <a:schemeClr val="tx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GraphRAG</a:t>
              </a:r>
              <a:endParaRPr kumimoji="0" lang="en-AU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75BBF1A-3F5F-4C60-7FD4-353229E07115}"/>
                </a:ext>
              </a:extLst>
            </p:cNvPr>
            <p:cNvSpPr txBox="1"/>
            <p:nvPr/>
          </p:nvSpPr>
          <p:spPr>
            <a:xfrm>
              <a:off x="4684774" y="3573440"/>
              <a:ext cx="1809791" cy="5847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Graph ML</a:t>
              </a:r>
            </a:p>
            <a:p>
              <a:pPr marL="285750" marR="0" lvl="0" indent="-28575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AU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Topic detection</a:t>
              </a:r>
            </a:p>
            <a:p>
              <a:pPr marL="285750" marR="0" lvl="0" indent="-28575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AU" sz="11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Representation Learning</a:t>
              </a:r>
              <a:endParaRPr kumimoji="0" lang="en-AU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18AE5FF-6C66-3096-76CD-2C2DABF616C8}"/>
                </a:ext>
              </a:extLst>
            </p:cNvPr>
            <p:cNvSpPr txBox="1"/>
            <p:nvPr/>
          </p:nvSpPr>
          <p:spPr>
            <a:xfrm>
              <a:off x="4494129" y="5056343"/>
              <a:ext cx="128400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Entity Content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D63C3B6-F3DA-C5A8-41AE-2BBEF86932E8}"/>
                </a:ext>
              </a:extLst>
            </p:cNvPr>
            <p:cNvSpPr txBox="1"/>
            <p:nvPr/>
          </p:nvSpPr>
          <p:spPr>
            <a:xfrm>
              <a:off x="7445952" y="3500798"/>
              <a:ext cx="1601400" cy="64633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Hierarchy extraction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Graph embedding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Entity summarization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Community summarization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B467821-8519-5873-AED1-0702C7763752}"/>
                </a:ext>
              </a:extLst>
            </p:cNvPr>
            <p:cNvSpPr txBox="1"/>
            <p:nvPr/>
          </p:nvSpPr>
          <p:spPr>
            <a:xfrm>
              <a:off x="6306237" y="6470970"/>
              <a:ext cx="113653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Level 0 Community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015E1B63-4359-EADE-F344-E167EC1149FB}"/>
                </a:ext>
              </a:extLst>
            </p:cNvPr>
            <p:cNvSpPr txBox="1"/>
            <p:nvPr/>
          </p:nvSpPr>
          <p:spPr>
            <a:xfrm>
              <a:off x="8479087" y="6470970"/>
              <a:ext cx="123110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Level 1 Communities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6B1C7B4-FE8E-310A-A124-E26CC422D260}"/>
                </a:ext>
              </a:extLst>
            </p:cNvPr>
            <p:cNvSpPr txBox="1"/>
            <p:nvPr/>
          </p:nvSpPr>
          <p:spPr>
            <a:xfrm>
              <a:off x="10603925" y="6470970"/>
              <a:ext cx="123110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Level 2 Communities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37948C0-42A9-2F59-13E8-2EABAE99CF51}"/>
              </a:ext>
            </a:extLst>
          </p:cNvPr>
          <p:cNvGrpSpPr/>
          <p:nvPr/>
        </p:nvGrpSpPr>
        <p:grpSpPr>
          <a:xfrm>
            <a:off x="9159620" y="1078351"/>
            <a:ext cx="2580835" cy="2853569"/>
            <a:chOff x="9159620" y="1078351"/>
            <a:chExt cx="2580835" cy="2853569"/>
          </a:xfrm>
        </p:grpSpPr>
        <p:pic>
          <p:nvPicPr>
            <p:cNvPr id="125" name="Graphic 124" descr="Badge Question Mark with solid fill">
              <a:extLst>
                <a:ext uri="{FF2B5EF4-FFF2-40B4-BE49-F238E27FC236}">
                  <a16:creationId xmlns:a16="http://schemas.microsoft.com/office/drawing/2014/main" id="{DA0B9D9F-D183-79EE-5464-9F173D14E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79170" y="1598778"/>
              <a:ext cx="914400" cy="914400"/>
            </a:xfrm>
            <a:prstGeom prst="rect">
              <a:avLst/>
            </a:prstGeom>
          </p:spPr>
        </p:pic>
        <p:sp>
          <p:nvSpPr>
            <p:cNvPr id="134" name="Arrow: Right 133">
              <a:extLst>
                <a:ext uri="{FF2B5EF4-FFF2-40B4-BE49-F238E27FC236}">
                  <a16:creationId xmlns:a16="http://schemas.microsoft.com/office/drawing/2014/main" id="{5655A513-80FE-5E1B-B3E5-6FCE6FB46B4B}"/>
                </a:ext>
              </a:extLst>
            </p:cNvPr>
            <p:cNvSpPr/>
            <p:nvPr/>
          </p:nvSpPr>
          <p:spPr bwMode="auto">
            <a:xfrm rot="16200000">
              <a:off x="10686801" y="3255038"/>
              <a:ext cx="914400" cy="439363"/>
            </a:xfrm>
            <a:prstGeom prst="rightArrow">
              <a:avLst/>
            </a:prstGeom>
            <a:solidFill>
              <a:schemeClr val="tx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GraphRAG</a:t>
              </a:r>
              <a:endParaRPr kumimoji="0" lang="en-AU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25A0116-3F81-83DD-524A-5916137F963E}"/>
                </a:ext>
              </a:extLst>
            </p:cNvPr>
            <p:cNvSpPr txBox="1"/>
            <p:nvPr/>
          </p:nvSpPr>
          <p:spPr>
            <a:xfrm>
              <a:off x="9159620" y="1078351"/>
              <a:ext cx="2580835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Question Generator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Summarized Q&amp;A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etc.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6CB1BB1-17AC-83E8-4E69-1E7943D05E6A}"/>
              </a:ext>
            </a:extLst>
          </p:cNvPr>
          <p:cNvGrpSpPr/>
          <p:nvPr/>
        </p:nvGrpSpPr>
        <p:grpSpPr>
          <a:xfrm>
            <a:off x="238431" y="2514600"/>
            <a:ext cx="4503386" cy="3929733"/>
            <a:chOff x="238431" y="2514600"/>
            <a:chExt cx="4503386" cy="3929733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3FE71A-6735-7CCD-4B4B-98FFB1D25F79}"/>
                </a:ext>
              </a:extLst>
            </p:cNvPr>
            <p:cNvGrpSpPr/>
            <p:nvPr/>
          </p:nvGrpSpPr>
          <p:grpSpPr>
            <a:xfrm>
              <a:off x="238431" y="2514600"/>
              <a:ext cx="1712285" cy="1828800"/>
              <a:chOff x="238431" y="2514600"/>
              <a:chExt cx="1712285" cy="1828800"/>
            </a:xfrm>
          </p:grpSpPr>
          <p:pic>
            <p:nvPicPr>
              <p:cNvPr id="4" name="Graphic 3" descr="Document outline">
                <a:extLst>
                  <a:ext uri="{FF2B5EF4-FFF2-40B4-BE49-F238E27FC236}">
                    <a16:creationId xmlns:a16="http://schemas.microsoft.com/office/drawing/2014/main" id="{EED883F4-8742-6DD7-8A06-F1F848FE1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5382" y="2514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" name="Graphic 4" descr="Document outline">
                <a:extLst>
                  <a:ext uri="{FF2B5EF4-FFF2-40B4-BE49-F238E27FC236}">
                    <a16:creationId xmlns:a16="http://schemas.microsoft.com/office/drawing/2014/main" id="{0AD8A02D-4564-19B1-9D43-54B5E6233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0849" y="3017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c 5" descr="Document outline">
                <a:extLst>
                  <a:ext uri="{FF2B5EF4-FFF2-40B4-BE49-F238E27FC236}">
                    <a16:creationId xmlns:a16="http://schemas.microsoft.com/office/drawing/2014/main" id="{48622F8C-7B12-FB1C-7C7B-527A5C951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6316" y="3429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Safe with solid fill">
                <a:extLst>
                  <a:ext uri="{FF2B5EF4-FFF2-40B4-BE49-F238E27FC236}">
                    <a16:creationId xmlns:a16="http://schemas.microsoft.com/office/drawing/2014/main" id="{C073AA2B-A851-D9C3-F4E9-D856B2F87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8431" y="34290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4" name="Graphic 13" descr="Monitor with solid fill">
              <a:extLst>
                <a:ext uri="{FF2B5EF4-FFF2-40B4-BE49-F238E27FC236}">
                  <a16:creationId xmlns:a16="http://schemas.microsoft.com/office/drawing/2014/main" id="{62731EFA-E676-F6D5-166B-B9C6368B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1675" y="4795800"/>
              <a:ext cx="1528800" cy="1528800"/>
            </a:xfrm>
            <a:prstGeom prst="rect">
              <a:avLst/>
            </a:prstGeom>
          </p:spPr>
        </p:pic>
        <p:pic>
          <p:nvPicPr>
            <p:cNvPr id="16" name="Graphic 15" descr="Scatterplot with solid fill">
              <a:extLst>
                <a:ext uri="{FF2B5EF4-FFF2-40B4-BE49-F238E27FC236}">
                  <a16:creationId xmlns:a16="http://schemas.microsoft.com/office/drawing/2014/main" id="{91B4C913-5099-91AE-840B-FDF16F6C8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36464" y="5222949"/>
              <a:ext cx="482393" cy="482393"/>
            </a:xfrm>
            <a:prstGeom prst="rect">
              <a:avLst/>
            </a:prstGeom>
          </p:spPr>
        </p:pic>
        <p:pic>
          <p:nvPicPr>
            <p:cNvPr id="18" name="Graphic 17" descr="Magnifying glass with solid fill">
              <a:extLst>
                <a:ext uri="{FF2B5EF4-FFF2-40B4-BE49-F238E27FC236}">
                  <a16:creationId xmlns:a16="http://schemas.microsoft.com/office/drawing/2014/main" id="{C6371512-A469-E9D3-69DC-0EB98DF76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95897" y="4798413"/>
              <a:ext cx="1645920" cy="1645920"/>
            </a:xfrm>
            <a:prstGeom prst="rect">
              <a:avLst/>
            </a:prstGeom>
          </p:spPr>
        </p:pic>
        <p:sp>
          <p:nvSpPr>
            <p:cNvPr id="131" name="Arrow: Right 130">
              <a:extLst>
                <a:ext uri="{FF2B5EF4-FFF2-40B4-BE49-F238E27FC236}">
                  <a16:creationId xmlns:a16="http://schemas.microsoft.com/office/drawing/2014/main" id="{48AE997C-4871-19F6-94CD-A138FECF85CA}"/>
                </a:ext>
              </a:extLst>
            </p:cNvPr>
            <p:cNvSpPr/>
            <p:nvPr/>
          </p:nvSpPr>
          <p:spPr bwMode="auto">
            <a:xfrm rot="1818363">
              <a:off x="1755554" y="4582896"/>
              <a:ext cx="914400" cy="439363"/>
            </a:xfrm>
            <a:prstGeom prst="rightArrow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Baseline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3591516-D5EC-274F-1AEE-A32874778C8D}"/>
                </a:ext>
              </a:extLst>
            </p:cNvPr>
            <p:cNvSpPr txBox="1"/>
            <p:nvPr/>
          </p:nvSpPr>
          <p:spPr>
            <a:xfrm rot="1863477">
              <a:off x="1294926" y="5044655"/>
              <a:ext cx="107529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Text Chunks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(to </a:t>
              </a:r>
              <a:r>
                <a:rPr kumimoji="0" lang="en-AU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ada</a:t>
              </a: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07B8A0F-D802-3363-0126-DCF6846308D6}"/>
                </a:ext>
              </a:extLst>
            </p:cNvPr>
            <p:cNvSpPr txBox="1"/>
            <p:nvPr/>
          </p:nvSpPr>
          <p:spPr>
            <a:xfrm>
              <a:off x="2778119" y="4425162"/>
              <a:ext cx="179908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Semantic Search DB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6FA1AD-06A8-6921-3232-082AD90660A5}"/>
                </a:ext>
              </a:extLst>
            </p:cNvPr>
            <p:cNvSpPr txBox="1"/>
            <p:nvPr/>
          </p:nvSpPr>
          <p:spPr>
            <a:xfrm>
              <a:off x="2144891" y="3482738"/>
              <a:ext cx="2009781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Too large for context window</a:t>
              </a:r>
            </a:p>
            <a:p>
              <a:pPr marL="171450" marR="0" lvl="0" indent="-1714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“Semantic Search” works, but we know nothing of the dataset!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BE641A7-A833-6541-6284-C6F064CC1FF2}"/>
              </a:ext>
            </a:extLst>
          </p:cNvPr>
          <p:cNvSpPr txBox="1"/>
          <p:nvPr/>
        </p:nvSpPr>
        <p:spPr>
          <a:xfrm>
            <a:off x="20774" y="6581003"/>
            <a:ext cx="68118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900"/>
              <a:t>Larsson, J. (2024, May 5). *</a:t>
            </a:r>
            <a:r>
              <a:rPr lang="en-AU" sz="900" err="1"/>
              <a:t>GraphRag</a:t>
            </a:r>
            <a:r>
              <a:rPr lang="en-AU" sz="900"/>
              <a:t>*. YouTube. https://youtu.be/r09tJfON6kE?si=r5V-w4VlxAzFQcu5</a:t>
            </a:r>
          </a:p>
        </p:txBody>
      </p:sp>
    </p:spTree>
    <p:extLst>
      <p:ext uri="{BB962C8B-B14F-4D97-AF65-F5344CB8AC3E}">
        <p14:creationId xmlns:p14="http://schemas.microsoft.com/office/powerpoint/2010/main" val="81400551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B6C2B-5748-E22C-C08B-2EBDC3EA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585216"/>
            <a:ext cx="8193024" cy="369332"/>
          </a:xfrm>
        </p:spPr>
        <p:txBody>
          <a:bodyPr/>
          <a:lstStyle/>
          <a:p>
            <a:r>
              <a:rPr lang="en-AU" sz="2400"/>
              <a:t>Comparing Baseline RAG to </a:t>
            </a:r>
            <a:r>
              <a:rPr lang="en-AU" sz="2400" err="1"/>
              <a:t>GraphRAG</a:t>
            </a:r>
            <a:endParaRPr lang="en-AU" sz="24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AE0CA05-52B3-1D2D-8387-6E59C7C3344E}"/>
              </a:ext>
            </a:extLst>
          </p:cNvPr>
          <p:cNvGrpSpPr/>
          <p:nvPr/>
        </p:nvGrpSpPr>
        <p:grpSpPr>
          <a:xfrm>
            <a:off x="5633011" y="2931698"/>
            <a:ext cx="1806132" cy="1748409"/>
            <a:chOff x="7203379" y="1409700"/>
            <a:chExt cx="1806132" cy="1748409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78D8CF2-B2E2-DAB3-C4A2-6241FD285C28}"/>
                </a:ext>
              </a:extLst>
            </p:cNvPr>
            <p:cNvSpPr/>
            <p:nvPr/>
          </p:nvSpPr>
          <p:spPr bwMode="auto">
            <a:xfrm>
              <a:off x="7743825" y="1885950"/>
              <a:ext cx="333375" cy="30777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FF04E2A-AB89-2FE2-41F8-30D2706AB61B}"/>
                </a:ext>
              </a:extLst>
            </p:cNvPr>
            <p:cNvSpPr/>
            <p:nvPr/>
          </p:nvSpPr>
          <p:spPr bwMode="auto">
            <a:xfrm>
              <a:off x="8382000" y="1652885"/>
              <a:ext cx="333375" cy="30777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51543E7-9CAA-575E-42E1-96DDA94E678E}"/>
                </a:ext>
              </a:extLst>
            </p:cNvPr>
            <p:cNvSpPr/>
            <p:nvPr/>
          </p:nvSpPr>
          <p:spPr bwMode="auto">
            <a:xfrm>
              <a:off x="8348662" y="2309490"/>
              <a:ext cx="333375" cy="307777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7632B16-D960-273D-BE34-F337ABB824AE}"/>
                </a:ext>
              </a:extLst>
            </p:cNvPr>
            <p:cNvSpPr/>
            <p:nvPr/>
          </p:nvSpPr>
          <p:spPr bwMode="auto">
            <a:xfrm>
              <a:off x="8077200" y="2850332"/>
              <a:ext cx="333375" cy="30777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A7AA8AE-76F8-4F4F-1BE8-75CFCE5563AC}"/>
                </a:ext>
              </a:extLst>
            </p:cNvPr>
            <p:cNvSpPr/>
            <p:nvPr/>
          </p:nvSpPr>
          <p:spPr bwMode="auto">
            <a:xfrm>
              <a:off x="7379592" y="2497038"/>
              <a:ext cx="333375" cy="30777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0A0E36C-30F6-E0A1-C2BF-C3B53C174148}"/>
                </a:ext>
              </a:extLst>
            </p:cNvPr>
            <p:cNvSpPr/>
            <p:nvPr/>
          </p:nvSpPr>
          <p:spPr bwMode="auto">
            <a:xfrm>
              <a:off x="7942708" y="2378614"/>
              <a:ext cx="176213" cy="16952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1D8598C-0406-9956-4172-1BED83FAF534}"/>
                </a:ext>
              </a:extLst>
            </p:cNvPr>
            <p:cNvSpPr/>
            <p:nvPr/>
          </p:nvSpPr>
          <p:spPr bwMode="auto">
            <a:xfrm>
              <a:off x="7203379" y="2108963"/>
              <a:ext cx="176213" cy="169527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469897E-4CBE-9083-3A16-B1974D9B147D}"/>
                </a:ext>
              </a:extLst>
            </p:cNvPr>
            <p:cNvSpPr/>
            <p:nvPr/>
          </p:nvSpPr>
          <p:spPr bwMode="auto">
            <a:xfrm>
              <a:off x="8155780" y="1409700"/>
              <a:ext cx="176213" cy="16952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2BAF03A-5684-668F-B3BE-33D48495BD09}"/>
                </a:ext>
              </a:extLst>
            </p:cNvPr>
            <p:cNvSpPr/>
            <p:nvPr/>
          </p:nvSpPr>
          <p:spPr bwMode="auto">
            <a:xfrm>
              <a:off x="7734299" y="2840373"/>
              <a:ext cx="176213" cy="169527"/>
            </a:xfrm>
            <a:prstGeom prst="ellipse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20501C-A318-1705-96F0-587BC415F79E}"/>
                </a:ext>
              </a:extLst>
            </p:cNvPr>
            <p:cNvSpPr/>
            <p:nvPr/>
          </p:nvSpPr>
          <p:spPr bwMode="auto">
            <a:xfrm>
              <a:off x="8682037" y="2830848"/>
              <a:ext cx="176213" cy="16952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4AD4B7C-A60E-FFC3-884C-B3E68CF6810A}"/>
                </a:ext>
              </a:extLst>
            </p:cNvPr>
            <p:cNvSpPr/>
            <p:nvPr/>
          </p:nvSpPr>
          <p:spPr bwMode="auto">
            <a:xfrm>
              <a:off x="8677273" y="2057675"/>
              <a:ext cx="176213" cy="169527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B13F0DE-C01C-9FD6-1631-6300399F58A1}"/>
                </a:ext>
              </a:extLst>
            </p:cNvPr>
            <p:cNvSpPr/>
            <p:nvPr/>
          </p:nvSpPr>
          <p:spPr bwMode="auto">
            <a:xfrm flipH="1">
              <a:off x="8073202" y="1703561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184CB08-B6DC-89F8-0831-6764A3A87125}"/>
                </a:ext>
              </a:extLst>
            </p:cNvPr>
            <p:cNvSpPr/>
            <p:nvPr/>
          </p:nvSpPr>
          <p:spPr bwMode="auto">
            <a:xfrm flipH="1">
              <a:off x="8225602" y="1855961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1018DCC5-20EB-D32F-B686-D556EF931C89}"/>
                </a:ext>
              </a:extLst>
            </p:cNvPr>
            <p:cNvSpPr/>
            <p:nvPr/>
          </p:nvSpPr>
          <p:spPr bwMode="auto">
            <a:xfrm flipH="1">
              <a:off x="8244648" y="2189337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2B087232-E617-4620-1036-32F98B889F5C}"/>
                </a:ext>
              </a:extLst>
            </p:cNvPr>
            <p:cNvSpPr/>
            <p:nvPr/>
          </p:nvSpPr>
          <p:spPr bwMode="auto">
            <a:xfrm flipH="1">
              <a:off x="7654090" y="2294112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BCC252-5D67-7628-A037-E6CEA9F7F589}"/>
                </a:ext>
              </a:extLst>
            </p:cNvPr>
            <p:cNvSpPr/>
            <p:nvPr/>
          </p:nvSpPr>
          <p:spPr bwMode="auto">
            <a:xfrm flipH="1">
              <a:off x="7906506" y="2670356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39836EF-5578-1D99-9AAF-2E9A614F0A94}"/>
                </a:ext>
              </a:extLst>
            </p:cNvPr>
            <p:cNvSpPr/>
            <p:nvPr/>
          </p:nvSpPr>
          <p:spPr bwMode="auto">
            <a:xfrm flipH="1">
              <a:off x="8501825" y="2727508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D73DC2B-737A-7E56-811D-C07D8F07C79E}"/>
                </a:ext>
              </a:extLst>
            </p:cNvPr>
            <p:cNvSpPr/>
            <p:nvPr/>
          </p:nvSpPr>
          <p:spPr bwMode="auto">
            <a:xfrm flipH="1">
              <a:off x="8963792" y="2398889"/>
              <a:ext cx="45719" cy="45719"/>
            </a:xfrm>
            <a:prstGeom prst="ellipse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24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27" name="Arrow: Right 126">
            <a:extLst>
              <a:ext uri="{FF2B5EF4-FFF2-40B4-BE49-F238E27FC236}">
                <a16:creationId xmlns:a16="http://schemas.microsoft.com/office/drawing/2014/main" id="{A7637464-6FFD-885C-AAC0-37CC31C4947F}"/>
              </a:ext>
            </a:extLst>
          </p:cNvPr>
          <p:cNvSpPr/>
          <p:nvPr/>
        </p:nvSpPr>
        <p:spPr bwMode="auto">
          <a:xfrm rot="2039948">
            <a:off x="4786497" y="2527834"/>
            <a:ext cx="914400" cy="439363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7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Data integration</a:t>
            </a:r>
            <a:endParaRPr kumimoji="0" lang="en-AU" sz="7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F3950875-BB37-5271-B8C6-54361FF7A5EE}"/>
              </a:ext>
            </a:extLst>
          </p:cNvPr>
          <p:cNvSpPr txBox="1"/>
          <p:nvPr/>
        </p:nvSpPr>
        <p:spPr>
          <a:xfrm>
            <a:off x="5952741" y="2253282"/>
            <a:ext cx="146354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Graph Induction</a:t>
            </a:r>
          </a:p>
        </p:txBody>
      </p: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02996E5-FF3C-5E15-8D2A-304A59B549A0}"/>
              </a:ext>
            </a:extLst>
          </p:cNvPr>
          <p:cNvGrpSpPr/>
          <p:nvPr/>
        </p:nvGrpSpPr>
        <p:grpSpPr>
          <a:xfrm>
            <a:off x="1340539" y="1051942"/>
            <a:ext cx="3387216" cy="1935789"/>
            <a:chOff x="1340539" y="1051942"/>
            <a:chExt cx="3387216" cy="19357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37C6955-4461-36B4-4A26-D6BF59EE88B2}"/>
                </a:ext>
              </a:extLst>
            </p:cNvPr>
            <p:cNvSpPr/>
            <p:nvPr/>
          </p:nvSpPr>
          <p:spPr bwMode="auto">
            <a:xfrm>
              <a:off x="2833115" y="1499615"/>
              <a:ext cx="1645920" cy="1370887"/>
            </a:xfrm>
            <a:prstGeom prst="rect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POK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leader 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solidFill>
                    <a:srgbClr val="091F2E">
                      <a:lumMod val="25000"/>
                      <a:lumOff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Sylvia Marek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took the stage with 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solidFill>
                    <a:srgbClr val="091F2E">
                      <a:lumMod val="25000"/>
                      <a:lumOff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Lucio </a:t>
              </a:r>
              <a:r>
                <a:rPr kumimoji="0" lang="en-AU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91F2E">
                      <a:lumMod val="25000"/>
                      <a:lumOff val="75000"/>
                    </a:srgbClr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Jakab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, founder of </a:t>
              </a:r>
              <a:r>
                <a:rPr kumimoji="0" lang="en-AU" sz="12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Save our Wildlands</a:t>
              </a:r>
            </a:p>
          </p:txBody>
        </p:sp>
        <p:sp>
          <p:nvSpPr>
            <p:cNvPr id="126" name="Arrow: Right 125">
              <a:extLst>
                <a:ext uri="{FF2B5EF4-FFF2-40B4-BE49-F238E27FC236}">
                  <a16:creationId xmlns:a16="http://schemas.microsoft.com/office/drawing/2014/main" id="{1030E374-EDF6-60B9-9674-E181123C367E}"/>
                </a:ext>
              </a:extLst>
            </p:cNvPr>
            <p:cNvSpPr/>
            <p:nvPr/>
          </p:nvSpPr>
          <p:spPr bwMode="auto">
            <a:xfrm rot="19778061">
              <a:off x="1755511" y="2548368"/>
              <a:ext cx="914400" cy="439363"/>
            </a:xfrm>
            <a:prstGeom prst="rightArrow">
              <a:avLst/>
            </a:prstGeom>
            <a:solidFill>
              <a:schemeClr val="tx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Data modelling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F672A7BA-89EF-F9C0-A443-0D045218757A}"/>
                </a:ext>
              </a:extLst>
            </p:cNvPr>
            <p:cNvSpPr txBox="1"/>
            <p:nvPr/>
          </p:nvSpPr>
          <p:spPr>
            <a:xfrm>
              <a:off x="2717974" y="1051942"/>
              <a:ext cx="2009781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Information Extraction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9C1665A-C615-6A6D-E70E-CB0D9C28D38A}"/>
                </a:ext>
              </a:extLst>
            </p:cNvPr>
            <p:cNvSpPr txBox="1"/>
            <p:nvPr/>
          </p:nvSpPr>
          <p:spPr>
            <a:xfrm rot="19888366">
              <a:off x="1340539" y="2026030"/>
              <a:ext cx="107529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Text Chunks</a:t>
              </a:r>
            </a:p>
          </p:txBody>
        </p:sp>
      </p:grp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BA05D5E1-AE22-A916-69AA-341BB411FDE2}"/>
              </a:ext>
            </a:extLst>
          </p:cNvPr>
          <p:cNvSpPr/>
          <p:nvPr/>
        </p:nvSpPr>
        <p:spPr bwMode="auto">
          <a:xfrm rot="19457633">
            <a:off x="4535428" y="4941252"/>
            <a:ext cx="914400" cy="439363"/>
          </a:xfrm>
          <a:prstGeom prst="rightArrow">
            <a:avLst/>
          </a:prstGeom>
          <a:solidFill>
            <a:schemeClr val="tx2">
              <a:lumMod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AU" sz="700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Top k entities</a:t>
            </a:r>
            <a:endParaRPr kumimoji="0" lang="en-AU" sz="7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418AE5FF-6C66-3096-76CD-2C2DABF616C8}"/>
              </a:ext>
            </a:extLst>
          </p:cNvPr>
          <p:cNvSpPr txBox="1"/>
          <p:nvPr/>
        </p:nvSpPr>
        <p:spPr>
          <a:xfrm>
            <a:off x="6042265" y="5095678"/>
            <a:ext cx="12840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Entity Content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B467821-8519-5873-AED1-0702C7763752}"/>
              </a:ext>
            </a:extLst>
          </p:cNvPr>
          <p:cNvSpPr txBox="1"/>
          <p:nvPr/>
        </p:nvSpPr>
        <p:spPr>
          <a:xfrm>
            <a:off x="6306237" y="6470970"/>
            <a:ext cx="113653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Level 0 Community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015E1B63-4359-EADE-F344-E167EC1149FB}"/>
              </a:ext>
            </a:extLst>
          </p:cNvPr>
          <p:cNvSpPr txBox="1"/>
          <p:nvPr/>
        </p:nvSpPr>
        <p:spPr>
          <a:xfrm>
            <a:off x="8479087" y="6470970"/>
            <a:ext cx="123110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Level 1 Communities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C6B1C7B4-FE8E-310A-A124-E26CC422D260}"/>
              </a:ext>
            </a:extLst>
          </p:cNvPr>
          <p:cNvSpPr txBox="1"/>
          <p:nvPr/>
        </p:nvSpPr>
        <p:spPr>
          <a:xfrm>
            <a:off x="10603925" y="6470970"/>
            <a:ext cx="123110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Level 2 Communities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37948C0-42A9-2F59-13E8-2EABAE99CF51}"/>
              </a:ext>
            </a:extLst>
          </p:cNvPr>
          <p:cNvGrpSpPr/>
          <p:nvPr/>
        </p:nvGrpSpPr>
        <p:grpSpPr>
          <a:xfrm>
            <a:off x="9159620" y="1078351"/>
            <a:ext cx="2580835" cy="2853569"/>
            <a:chOff x="9159620" y="1078351"/>
            <a:chExt cx="2580835" cy="2853569"/>
          </a:xfrm>
        </p:grpSpPr>
        <p:pic>
          <p:nvPicPr>
            <p:cNvPr id="125" name="Graphic 124" descr="Badge Question Mark with solid fill">
              <a:extLst>
                <a:ext uri="{FF2B5EF4-FFF2-40B4-BE49-F238E27FC236}">
                  <a16:creationId xmlns:a16="http://schemas.microsoft.com/office/drawing/2014/main" id="{DA0B9D9F-D183-79EE-5464-9F173D14E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679170" y="1598778"/>
              <a:ext cx="914400" cy="914400"/>
            </a:xfrm>
            <a:prstGeom prst="rect">
              <a:avLst/>
            </a:prstGeom>
          </p:spPr>
        </p:pic>
        <p:sp>
          <p:nvSpPr>
            <p:cNvPr id="134" name="Arrow: Right 133">
              <a:extLst>
                <a:ext uri="{FF2B5EF4-FFF2-40B4-BE49-F238E27FC236}">
                  <a16:creationId xmlns:a16="http://schemas.microsoft.com/office/drawing/2014/main" id="{5655A513-80FE-5E1B-B3E5-6FCE6FB46B4B}"/>
                </a:ext>
              </a:extLst>
            </p:cNvPr>
            <p:cNvSpPr/>
            <p:nvPr/>
          </p:nvSpPr>
          <p:spPr bwMode="auto">
            <a:xfrm rot="16200000">
              <a:off x="10686801" y="3255038"/>
              <a:ext cx="914400" cy="439363"/>
            </a:xfrm>
            <a:prstGeom prst="rightArrow">
              <a:avLst/>
            </a:prstGeom>
            <a:solidFill>
              <a:schemeClr val="tx2">
                <a:lumMod val="9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GraphRAG</a:t>
              </a:r>
              <a:endParaRPr kumimoji="0" lang="en-AU" sz="7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25A0116-3F81-83DD-524A-5916137F963E}"/>
                </a:ext>
              </a:extLst>
            </p:cNvPr>
            <p:cNvSpPr txBox="1"/>
            <p:nvPr/>
          </p:nvSpPr>
          <p:spPr>
            <a:xfrm>
              <a:off x="9159620" y="1078351"/>
              <a:ext cx="2580835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Dataset Question Generator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Summarized Q&amp;A </a:t>
              </a:r>
            </a:p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etc.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6CB1BB1-17AC-83E8-4E69-1E7943D05E6A}"/>
              </a:ext>
            </a:extLst>
          </p:cNvPr>
          <p:cNvGrpSpPr/>
          <p:nvPr/>
        </p:nvGrpSpPr>
        <p:grpSpPr>
          <a:xfrm>
            <a:off x="238431" y="2514600"/>
            <a:ext cx="4503386" cy="3929733"/>
            <a:chOff x="238431" y="2514600"/>
            <a:chExt cx="4503386" cy="3929733"/>
          </a:xfrm>
        </p:grpSpPr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5B3FE71A-6735-7CCD-4B4B-98FFB1D25F79}"/>
                </a:ext>
              </a:extLst>
            </p:cNvPr>
            <p:cNvGrpSpPr/>
            <p:nvPr/>
          </p:nvGrpSpPr>
          <p:grpSpPr>
            <a:xfrm>
              <a:off x="238431" y="2514600"/>
              <a:ext cx="1712285" cy="1828800"/>
              <a:chOff x="238431" y="2514600"/>
              <a:chExt cx="1712285" cy="1828800"/>
            </a:xfrm>
          </p:grpSpPr>
          <p:pic>
            <p:nvPicPr>
              <p:cNvPr id="4" name="Graphic 3" descr="Document outline">
                <a:extLst>
                  <a:ext uri="{FF2B5EF4-FFF2-40B4-BE49-F238E27FC236}">
                    <a16:creationId xmlns:a16="http://schemas.microsoft.com/office/drawing/2014/main" id="{EED883F4-8742-6DD7-8A06-F1F848FE19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05382" y="25146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" name="Graphic 4" descr="Document outline">
                <a:extLst>
                  <a:ext uri="{FF2B5EF4-FFF2-40B4-BE49-F238E27FC236}">
                    <a16:creationId xmlns:a16="http://schemas.microsoft.com/office/drawing/2014/main" id="{0AD8A02D-4564-19B1-9D43-54B5E6233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0849" y="301752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" name="Graphic 5" descr="Document outline">
                <a:extLst>
                  <a:ext uri="{FF2B5EF4-FFF2-40B4-BE49-F238E27FC236}">
                    <a16:creationId xmlns:a16="http://schemas.microsoft.com/office/drawing/2014/main" id="{48622F8C-7B12-FB1C-7C7B-527A5C951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6316" y="342900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Graphic 7" descr="Safe with solid fill">
                <a:extLst>
                  <a:ext uri="{FF2B5EF4-FFF2-40B4-BE49-F238E27FC236}">
                    <a16:creationId xmlns:a16="http://schemas.microsoft.com/office/drawing/2014/main" id="{C073AA2B-A851-D9C3-F4E9-D856B2F877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38431" y="3429000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4" name="Graphic 13" descr="Monitor with solid fill">
              <a:extLst>
                <a:ext uri="{FF2B5EF4-FFF2-40B4-BE49-F238E27FC236}">
                  <a16:creationId xmlns:a16="http://schemas.microsoft.com/office/drawing/2014/main" id="{62731EFA-E676-F6D5-166B-B9C6368BFD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891675" y="4795800"/>
              <a:ext cx="1528800" cy="1528800"/>
            </a:xfrm>
            <a:prstGeom prst="rect">
              <a:avLst/>
            </a:prstGeom>
          </p:spPr>
        </p:pic>
        <p:pic>
          <p:nvPicPr>
            <p:cNvPr id="16" name="Graphic 15" descr="Scatterplot with solid fill">
              <a:extLst>
                <a:ext uri="{FF2B5EF4-FFF2-40B4-BE49-F238E27FC236}">
                  <a16:creationId xmlns:a16="http://schemas.microsoft.com/office/drawing/2014/main" id="{91B4C913-5099-91AE-840B-FDF16F6C82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36464" y="5222949"/>
              <a:ext cx="482393" cy="482393"/>
            </a:xfrm>
            <a:prstGeom prst="rect">
              <a:avLst/>
            </a:prstGeom>
          </p:spPr>
        </p:pic>
        <p:pic>
          <p:nvPicPr>
            <p:cNvPr id="18" name="Graphic 17" descr="Magnifying glass with solid fill">
              <a:extLst>
                <a:ext uri="{FF2B5EF4-FFF2-40B4-BE49-F238E27FC236}">
                  <a16:creationId xmlns:a16="http://schemas.microsoft.com/office/drawing/2014/main" id="{C6371512-A469-E9D3-69DC-0EB98DF76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95897" y="4798413"/>
              <a:ext cx="1645920" cy="1645920"/>
            </a:xfrm>
            <a:prstGeom prst="rect">
              <a:avLst/>
            </a:prstGeom>
          </p:spPr>
        </p:pic>
        <p:sp>
          <p:nvSpPr>
            <p:cNvPr id="131" name="Arrow: Right 130">
              <a:extLst>
                <a:ext uri="{FF2B5EF4-FFF2-40B4-BE49-F238E27FC236}">
                  <a16:creationId xmlns:a16="http://schemas.microsoft.com/office/drawing/2014/main" id="{48AE997C-4871-19F6-94CD-A138FECF85CA}"/>
                </a:ext>
              </a:extLst>
            </p:cNvPr>
            <p:cNvSpPr/>
            <p:nvPr/>
          </p:nvSpPr>
          <p:spPr bwMode="auto">
            <a:xfrm rot="1818363">
              <a:off x="1755554" y="4582896"/>
              <a:ext cx="914400" cy="439363"/>
            </a:xfrm>
            <a:prstGeom prst="rightArrow">
              <a:avLst/>
            </a:pr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700" b="1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Baseline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3591516-D5EC-274F-1AEE-A32874778C8D}"/>
                </a:ext>
              </a:extLst>
            </p:cNvPr>
            <p:cNvSpPr txBox="1"/>
            <p:nvPr/>
          </p:nvSpPr>
          <p:spPr>
            <a:xfrm rot="1863477">
              <a:off x="1294926" y="5044655"/>
              <a:ext cx="1075294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Text Chunks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(to </a:t>
              </a:r>
              <a:r>
                <a:rPr kumimoji="0" lang="en-AU" sz="1600" b="0" i="0" u="none" strike="noStrike" kern="1200" cap="none" spc="0" normalizeH="0" baseline="0" noProof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ada</a:t>
              </a: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)</a:t>
              </a: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C07B8A0F-D802-3363-0126-DCF6846308D6}"/>
                </a:ext>
              </a:extLst>
            </p:cNvPr>
            <p:cNvSpPr txBox="1"/>
            <p:nvPr/>
          </p:nvSpPr>
          <p:spPr>
            <a:xfrm>
              <a:off x="2778119" y="4425162"/>
              <a:ext cx="1799082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Semantic Search DB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2C6FA1AD-06A8-6921-3232-082AD90660A5}"/>
                </a:ext>
              </a:extLst>
            </p:cNvPr>
            <p:cNvSpPr txBox="1"/>
            <p:nvPr/>
          </p:nvSpPr>
          <p:spPr>
            <a:xfrm>
              <a:off x="2144891" y="3482738"/>
              <a:ext cx="2009781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marR="0" lvl="0" indent="-1714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Too large for context window</a:t>
              </a:r>
            </a:p>
            <a:p>
              <a:pPr marL="171450" marR="0" lvl="0" indent="-17145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AU" sz="105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“Semantic Search” works, but we know nothing of the dataset!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BE641A7-A833-6541-6284-C6F064CC1FF2}"/>
              </a:ext>
            </a:extLst>
          </p:cNvPr>
          <p:cNvSpPr txBox="1"/>
          <p:nvPr/>
        </p:nvSpPr>
        <p:spPr>
          <a:xfrm>
            <a:off x="-33524" y="6481943"/>
            <a:ext cx="68118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900"/>
              <a:t>Larsson, J. (2024, May 5). *</a:t>
            </a:r>
            <a:r>
              <a:rPr lang="en-AU" sz="900" err="1"/>
              <a:t>GraphRag</a:t>
            </a:r>
            <a:r>
              <a:rPr lang="en-AU" sz="900"/>
              <a:t>*. YouTube. https://youtu.be/r09tJfON6kE?si=r5V-w4VlxAzFQcu5</a:t>
            </a:r>
          </a:p>
        </p:txBody>
      </p:sp>
    </p:spTree>
    <p:extLst>
      <p:ext uri="{BB962C8B-B14F-4D97-AF65-F5344CB8AC3E}">
        <p14:creationId xmlns:p14="http://schemas.microsoft.com/office/powerpoint/2010/main" val="3440165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A42-48A4-DD78-E764-57750BBCA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298F-E66F-622A-9C82-DA9FE7D7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GraphRAG - 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1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299440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/>
              <a:t>Graph Fundamentals</a:t>
            </a:r>
          </a:p>
          <a:p>
            <a:pPr>
              <a:lnSpc>
                <a:spcPct val="150000"/>
              </a:lnSpc>
            </a:pPr>
            <a:r>
              <a:rPr lang="en-US" sz="2800"/>
              <a:t>Querying the Graph</a:t>
            </a:r>
          </a:p>
          <a:p>
            <a:pPr>
              <a:lnSpc>
                <a:spcPct val="150000"/>
              </a:lnSpc>
            </a:pPr>
            <a:r>
              <a:rPr lang="en-US" sz="2800"/>
              <a:t>RAG With Neo4j and </a:t>
            </a:r>
            <a:r>
              <a:rPr lang="en-US" sz="2800" err="1"/>
              <a:t>LangChain</a:t>
            </a:r>
            <a:endParaRPr lang="en-US" sz="2800"/>
          </a:p>
          <a:p>
            <a:pPr>
              <a:lnSpc>
                <a:spcPct val="150000"/>
              </a:lnSpc>
            </a:pPr>
            <a:r>
              <a:rPr lang="en-US" sz="2800"/>
              <a:t>MSFT GraphRAG</a:t>
            </a: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9DEBEF-28D4-F0D9-E39E-0DD5213E1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9699A5-040A-4CBC-C060-F50FC74D27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7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8B51C4-5691-A95B-C830-1B7E4982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204A9-817C-93E6-06E5-1BD61E117C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176075"/>
            <a:ext cx="11018520" cy="53922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hlinkClick r:id="rId2"/>
              </a:rPr>
              <a:t>https://github.com/ms-johnalex/intro-to-graphrag</a:t>
            </a:r>
            <a:endParaRPr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u="sng" kern="10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neo4j-graph-examples (github.com)</a:t>
            </a:r>
            <a:endParaRPr lang="en-US" sz="24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hlinkClick r:id="rId4"/>
              </a:rPr>
              <a:t>Enhancing the Accuracy of RAG Applications With Knowledge Graphs | by </a:t>
            </a:r>
            <a:r>
              <a:rPr lang="en-US" sz="2400" err="1">
                <a:hlinkClick r:id="rId4"/>
              </a:rPr>
              <a:t>Tomaz</a:t>
            </a:r>
            <a:r>
              <a:rPr lang="en-US" sz="2400">
                <a:hlinkClick r:id="rId4"/>
              </a:rPr>
              <a:t> </a:t>
            </a:r>
            <a:r>
              <a:rPr lang="en-US" sz="2400" err="1">
                <a:hlinkClick r:id="rId4"/>
              </a:rPr>
              <a:t>Bratanic</a:t>
            </a:r>
            <a:endParaRPr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hlinkClick r:id="rId5"/>
              </a:rPr>
              <a:t>https://github.com/tomasonjo/blogs/</a:t>
            </a:r>
            <a:r>
              <a:rPr lang="en-US" sz="240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hlinkClick r:id="rId6"/>
              </a:rPr>
              <a:t>Project GraphRAG Web Site</a:t>
            </a:r>
            <a:r>
              <a:rPr lang="en-US" sz="2400"/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hlinkClick r:id="rId7"/>
              </a:rPr>
              <a:t>GraphRAG: Unlocking LLM discovery on narrative private data - Microsoft Research</a:t>
            </a:r>
            <a:endParaRPr lang="en-US" sz="24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err="1">
                <a:hlinkClick r:id="rId8"/>
              </a:rPr>
              <a:t>microsoft</a:t>
            </a:r>
            <a:r>
              <a:rPr lang="en-US" sz="2400">
                <a:hlinkClick r:id="rId8"/>
              </a:rPr>
              <a:t>/</a:t>
            </a:r>
            <a:r>
              <a:rPr lang="en-US" sz="2400" err="1">
                <a:hlinkClick r:id="rId8"/>
              </a:rPr>
              <a:t>graphrag</a:t>
            </a:r>
            <a:r>
              <a:rPr lang="en-US" sz="2400">
                <a:hlinkClick r:id="rId8"/>
              </a:rPr>
              <a:t>: A modular graph-based Retrieval-Augmented Generation (RAG) system (github.com)</a:t>
            </a:r>
            <a:endParaRPr lang="en-US" sz="2400">
              <a:hlinkClick r:id="rId9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hlinkClick r:id="rId9"/>
              </a:rPr>
              <a:t>Azure-Samples/</a:t>
            </a:r>
            <a:r>
              <a:rPr lang="en-US" sz="2400" err="1">
                <a:hlinkClick r:id="rId9"/>
              </a:rPr>
              <a:t>graphrag</a:t>
            </a:r>
            <a:r>
              <a:rPr lang="en-US" sz="2400">
                <a:hlinkClick r:id="rId9"/>
              </a:rPr>
              <a:t>-accelerator: One-click deploy of a Knowledge Graph powered RAG (GraphRAG) in Azure (github.com)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>
                <a:hlinkClick r:id="rId10"/>
              </a:rPr>
              <a:t>GraphRAG python implementation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5186330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4000"/>
              <a:t>Graph Fundamentals</a:t>
            </a:r>
          </a:p>
        </p:txBody>
      </p:sp>
    </p:spTree>
    <p:extLst>
      <p:ext uri="{BB962C8B-B14F-4D97-AF65-F5344CB8AC3E}">
        <p14:creationId xmlns:p14="http://schemas.microsoft.com/office/powerpoint/2010/main" val="11604589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2974AB-3A6D-40DA-8D5D-A5FB304BB9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5105" b="5105"/>
          <a:stretch/>
        </p:blipFill>
        <p:spPr>
          <a:xfrm>
            <a:off x="0" y="752238"/>
            <a:ext cx="6657255" cy="5353523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814082-DE7C-ED0C-003E-D22B8E33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4344" y="722238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Graph Theory</a:t>
            </a:r>
            <a:endParaRPr lang="en-US" sz="28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5A99E-C71A-2101-635D-2AD3A0CD747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234345" y="1983874"/>
            <a:ext cx="4261104" cy="1097281"/>
          </a:xfrm>
        </p:spPr>
        <p:txBody>
          <a:bodyPr>
            <a:normAutofit/>
          </a:bodyPr>
          <a:lstStyle/>
          <a:p>
            <a:pPr>
              <a:spcBef>
                <a:spcPts val="2500"/>
              </a:spcBef>
            </a:pPr>
            <a:r>
              <a:rPr lang="en-GB" sz="2400"/>
              <a:t>Graph is a set of Nodes (Vertices) and Relationships (Edges)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65568D-C6F5-165C-D3F5-1FCA0449A4E3}"/>
              </a:ext>
            </a:extLst>
          </p:cNvPr>
          <p:cNvSpPr txBox="1"/>
          <p:nvPr/>
        </p:nvSpPr>
        <p:spPr>
          <a:xfrm>
            <a:off x="0" y="6105761"/>
            <a:ext cx="665725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AU" sz="900">
                <a:hlinkClick r:id="rId4" tooltip="https://en.wikipedia.org/wiki/File:CPT-Graphs-directed-weighted-ex1.svg"/>
              </a:rPr>
              <a:t>This Photo</a:t>
            </a:r>
            <a:r>
              <a:rPr lang="en-AU" sz="900"/>
              <a:t> by Unknown Author is licensed under </a:t>
            </a:r>
            <a:r>
              <a:rPr lang="en-AU" sz="900">
                <a:hlinkClick r:id="rId5" tooltip="https://creativecommons.org/licenses/by-sa/3.0/"/>
              </a:rPr>
              <a:t>CC BY-SA</a:t>
            </a:r>
            <a:endParaRPr lang="en-AU" sz="900"/>
          </a:p>
        </p:txBody>
      </p:sp>
    </p:spTree>
    <p:extLst>
      <p:ext uri="{BB962C8B-B14F-4D97-AF65-F5344CB8AC3E}">
        <p14:creationId xmlns:p14="http://schemas.microsoft.com/office/powerpoint/2010/main" val="3064227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8822-133B-E855-66DC-0659A600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Nodes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730BC9-1EE6-A5AA-B0A4-4491165D79B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8140002" y="808629"/>
            <a:ext cx="2877633" cy="31973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07D0D-5DBE-1FB1-7126-DAA3AF0E32F8}"/>
              </a:ext>
            </a:extLst>
          </p:cNvPr>
          <p:cNvSpPr txBox="1"/>
          <p:nvPr/>
        </p:nvSpPr>
        <p:spPr>
          <a:xfrm>
            <a:off x="245855" y="2251673"/>
            <a:ext cx="68164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Describe entities (discrete objects) of a domain.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Have zero or more labels to define (classify) what kind of nodes they are.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have properties (key-value pairs), which further describe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7AF06-AD47-B638-B515-71CCD84A2A66}"/>
              </a:ext>
            </a:extLst>
          </p:cNvPr>
          <p:cNvSpPr txBox="1"/>
          <p:nvPr/>
        </p:nvSpPr>
        <p:spPr>
          <a:xfrm>
            <a:off x="7106620" y="1862268"/>
            <a:ext cx="98905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/>
              <a:t>Labels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313352-5626-7FAB-CE96-9C10B81EDF4C}"/>
              </a:ext>
            </a:extLst>
          </p:cNvPr>
          <p:cNvSpPr txBox="1"/>
          <p:nvPr/>
        </p:nvSpPr>
        <p:spPr>
          <a:xfrm>
            <a:off x="8886320" y="4172762"/>
            <a:ext cx="161339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800"/>
              <a:t>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E3AB0-E5A5-4836-F16C-DDB2254E4EE0}"/>
              </a:ext>
            </a:extLst>
          </p:cNvPr>
          <p:cNvSpPr txBox="1"/>
          <p:nvPr/>
        </p:nvSpPr>
        <p:spPr>
          <a:xfrm>
            <a:off x="245855" y="6277689"/>
            <a:ext cx="681150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source:  </a:t>
            </a:r>
            <a:r>
              <a:rPr lang="en-US" sz="1000">
                <a:hlinkClick r:id="rId3"/>
              </a:rPr>
              <a:t>neo4j.com/docs/getting-started/_images/graph_single_node-arr.svg</a:t>
            </a: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73100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B83194B-BF0C-C40B-5225-48AEFBB69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786" y="2864988"/>
            <a:ext cx="7434907" cy="25331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5C8822-133B-E855-66DC-0659A600D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Relationships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807D0D-5DBE-1FB1-7126-DAA3AF0E32F8}"/>
              </a:ext>
            </a:extLst>
          </p:cNvPr>
          <p:cNvSpPr txBox="1"/>
          <p:nvPr/>
        </p:nvSpPr>
        <p:spPr>
          <a:xfrm>
            <a:off x="0" y="1821050"/>
            <a:ext cx="487726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Connect a source node and a target node.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Has a </a:t>
            </a:r>
            <a:r>
              <a:rPr lang="en-US" b="1"/>
              <a:t>direction</a:t>
            </a:r>
            <a:r>
              <a:rPr lang="en-US"/>
              <a:t> (one direction).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Must have one </a:t>
            </a:r>
            <a:r>
              <a:rPr lang="en-US" b="1"/>
              <a:t>type</a:t>
            </a:r>
            <a:r>
              <a:rPr lang="en-US"/>
              <a:t> (ingoing, outgoing) to define the relationship type.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Can have </a:t>
            </a:r>
            <a:r>
              <a:rPr lang="en-US" b="1"/>
              <a:t>properties</a:t>
            </a:r>
            <a:r>
              <a:rPr lang="en-US"/>
              <a:t> (key-value pairs)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363B56-A46B-1E14-E0C0-8D9D6C338F59}"/>
              </a:ext>
            </a:extLst>
          </p:cNvPr>
          <p:cNvSpPr txBox="1"/>
          <p:nvPr/>
        </p:nvSpPr>
        <p:spPr>
          <a:xfrm>
            <a:off x="7184048" y="2432602"/>
            <a:ext cx="9845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 type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3AB7E6-2F2C-DBEC-E3B1-D59232C92C79}"/>
              </a:ext>
            </a:extLst>
          </p:cNvPr>
          <p:cNvSpPr txBox="1"/>
          <p:nvPr/>
        </p:nvSpPr>
        <p:spPr>
          <a:xfrm>
            <a:off x="6973823" y="3935199"/>
            <a:ext cx="16977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/>
              <a:t>property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C1159B-5CBC-0A7C-8849-F54D7C4E8546}"/>
              </a:ext>
            </a:extLst>
          </p:cNvPr>
          <p:cNvSpPr txBox="1"/>
          <p:nvPr/>
        </p:nvSpPr>
        <p:spPr>
          <a:xfrm>
            <a:off x="449451" y="5990095"/>
            <a:ext cx="43986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/>
              <a:t>Image source: </a:t>
            </a:r>
            <a:r>
              <a:rPr lang="en-US" sz="1000">
                <a:hlinkClick r:id="rId3"/>
              </a:rPr>
              <a:t>neo4j.com/docs/getting-started/_images/</a:t>
            </a:r>
            <a:r>
              <a:rPr lang="en-US" sz="1000" err="1">
                <a:hlinkClick r:id="rId3"/>
              </a:rPr>
              <a:t>graph_simple-arr.svg</a:t>
            </a:r>
            <a:r>
              <a:rPr lang="en-US" sz="1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797490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4082-DE7C-ED0C-003E-D22B8E33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3"/>
            <a:ext cx="4158362" cy="558572"/>
          </a:xfrm>
        </p:spPr>
        <p:txBody>
          <a:bodyPr vert="horz" wrap="square" lIns="91440" tIns="45720" rIns="91440" bIns="45720" rtlCol="0" anchor="b">
            <a:normAutofit fontScale="90000"/>
          </a:bodyPr>
          <a:lstStyle/>
          <a:p>
            <a:r>
              <a:rPr lang="en-US"/>
              <a:t>Graph Database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5A99E-C71A-2101-635D-2AD3A0CD7470}"/>
              </a:ext>
            </a:extLst>
          </p:cNvPr>
          <p:cNvSpPr>
            <a:spLocks noGrp="1"/>
          </p:cNvSpPr>
          <p:nvPr>
            <p:ph type="body" sz="quarter" idx="10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384694" y="1658163"/>
            <a:ext cx="4162425" cy="2733497"/>
          </a:xfrm>
        </p:spPr>
        <p:txBody>
          <a:bodyPr wrap="square"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en-GB"/>
              <a:t>uses graph structures with nodes, edges, and properties to represent and store data.</a:t>
            </a:r>
          </a:p>
          <a:p>
            <a:pPr>
              <a:lnSpc>
                <a:spcPct val="90000"/>
              </a:lnSpc>
              <a:spcBef>
                <a:spcPts val="2500"/>
              </a:spcBef>
            </a:pPr>
            <a:r>
              <a:rPr lang="en-GB"/>
              <a:t>designed for more efficient data handling with complex relationships and connections than traditional relational databases.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0E61E4-3C53-E872-F141-DD504744A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625" y="1147535"/>
            <a:ext cx="6858000" cy="37547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3541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14082-DE7C-ED0C-003E-D22B8E33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3182027" cy="5683250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/>
              <a:t>Knowledge Graph is </a:t>
            </a:r>
            <a:r>
              <a:rPr lang="en-GB"/>
              <a:t>a knowledge base 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5A99E-C71A-2101-635D-2AD3A0CD7470}"/>
              </a:ext>
            </a:extLst>
          </p:cNvPr>
          <p:cNvSpPr>
            <a:spLocks noGrp="1"/>
          </p:cNvSpPr>
          <p:nvPr>
            <p:ph type="body" sz="quarter" idx="1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941888" y="585788"/>
            <a:ext cx="6667500" cy="5683249"/>
          </a:xfrm>
        </p:spPr>
        <p:txBody>
          <a:bodyPr wrap="square" anchor="ctr"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GB"/>
              <a:t>that uses a graph-structured data model or topology to represent and operate on data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GB"/>
              <a:t>Or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GB"/>
              <a:t>of interconnected entities defined by a schema</a:t>
            </a:r>
          </a:p>
          <a:p>
            <a:pPr marL="0" indent="0">
              <a:spcBef>
                <a:spcPts val="2500"/>
              </a:spcBef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154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Pins pinned on a white surface and connecting a black thread">
            <a:extLst>
              <a:ext uri="{FF2B5EF4-FFF2-40B4-BE49-F238E27FC236}">
                <a16:creationId xmlns:a16="http://schemas.microsoft.com/office/drawing/2014/main" id="{3A2974AB-3A6D-40DA-8D5D-A5FB304BB99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6996" b="2"/>
          <a:stretch/>
        </p:blipFill>
        <p:spPr>
          <a:xfrm>
            <a:off x="0" y="752238"/>
            <a:ext cx="6657255" cy="53535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814082-DE7C-ED0C-003E-D22B8E331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656578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/>
              <a:t>Knowledge Graph </a:t>
            </a:r>
            <a:r>
              <a:rPr lang="en-US" sz="2800"/>
              <a:t>why…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F5A99E-C71A-2101-635D-2AD3A0CD747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269904" y="1753858"/>
            <a:ext cx="4261104" cy="4121887"/>
          </a:xfrm>
        </p:spPr>
        <p:txBody>
          <a:bodyPr>
            <a:normAutofit fontScale="92500"/>
          </a:bodyPr>
          <a:lstStyle/>
          <a:p>
            <a:pPr>
              <a:spcBef>
                <a:spcPts val="2500"/>
              </a:spcBef>
            </a:pPr>
            <a:r>
              <a:rPr lang="en-GB" sz="2400"/>
              <a:t>Rich Semantics: Capture complex relationships and concepts</a:t>
            </a:r>
          </a:p>
          <a:p>
            <a:pPr>
              <a:spcBef>
                <a:spcPts val="2500"/>
              </a:spcBef>
            </a:pPr>
            <a:r>
              <a:rPr lang="en-GB" sz="2400"/>
              <a:t>Flexibility: Schema-less -&gt; makes it easy (</a:t>
            </a:r>
            <a:r>
              <a:rPr lang="en-GB" sz="2400" err="1"/>
              <a:t>ish</a:t>
            </a:r>
            <a:r>
              <a:rPr lang="en-GB" sz="2400"/>
              <a:t>) to combine multiple data sources</a:t>
            </a:r>
          </a:p>
          <a:p>
            <a:pPr>
              <a:spcBef>
                <a:spcPts val="2500"/>
              </a:spcBef>
            </a:pPr>
            <a:r>
              <a:rPr lang="en-GB" sz="2400"/>
              <a:t>Enhanced Queries: More powerful and expressive query language for working with densely connected data</a:t>
            </a:r>
          </a:p>
        </p:txBody>
      </p:sp>
    </p:spTree>
    <p:extLst>
      <p:ext uri="{BB962C8B-B14F-4D97-AF65-F5344CB8AC3E}">
        <p14:creationId xmlns:p14="http://schemas.microsoft.com/office/powerpoint/2010/main" val="34213339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d66e55-c941-4e39-8cb9-763ce1174e9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f2a6f4ca-5247-406e-b053-1da4431a8ab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6433F3D-D6EB-404B-A6A4-2834F1FD1D65}">
  <ds:schemaRefs>
    <ds:schemaRef ds:uri="f2a6f4ca-5247-406e-b053-1da4431a8aba"/>
    <ds:schemaRef ds:uri="fed66e55-c941-4e39-8cb9-763ce1174e9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AD097B-2910-44F3-AC28-CEBF8CD886B2}">
  <ds:schemaRefs>
    <ds:schemaRef ds:uri="f2a6f4ca-5247-406e-b053-1da4431a8aba"/>
    <ds:schemaRef ds:uri="fed66e55-c941-4e39-8cb9-763ce1174e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Microsoft AI Tour 16:9 Template Dark</vt:lpstr>
      <vt:lpstr>Intro to GraphRAG</vt:lpstr>
      <vt:lpstr>Agenda</vt:lpstr>
      <vt:lpstr>Graph Fundamentals</vt:lpstr>
      <vt:lpstr>Graph Theory</vt:lpstr>
      <vt:lpstr>Nodes</vt:lpstr>
      <vt:lpstr>Relationships</vt:lpstr>
      <vt:lpstr>Graph Database</vt:lpstr>
      <vt:lpstr>Knowledge Graph is a knowledge base </vt:lpstr>
      <vt:lpstr>Knowledge Graph why…</vt:lpstr>
      <vt:lpstr>PowerPoint Presentation</vt:lpstr>
      <vt:lpstr>Querying the Graph with Cypher - Demo</vt:lpstr>
      <vt:lpstr>Ontology +  Data = Knowledge Graph </vt:lpstr>
      <vt:lpstr>LangChain and Neo4j</vt:lpstr>
      <vt:lpstr>Graph RAG With Neo4j and LangChain - Demo</vt:lpstr>
      <vt:lpstr>GraphRAG</vt:lpstr>
      <vt:lpstr>PowerPoint Presentation</vt:lpstr>
      <vt:lpstr>Comparing Baseline RAG to GraphRAG</vt:lpstr>
      <vt:lpstr>Comparing Baseline RAG to GraphRAG</vt:lpstr>
      <vt:lpstr>GraphRAG - Demo</vt:lpstr>
      <vt:lpstr>Questions?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revision>1</cp:revision>
  <dcterms:created xsi:type="dcterms:W3CDTF">2024-08-07T00:36:26Z</dcterms:created>
  <dcterms:modified xsi:type="dcterms:W3CDTF">2024-09-06T15:59:17Z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0x01010014925C27B3ADB5469B06FE7A435DCE3F</vt:lpwstr>
  </property>
  <property fmtid="{D5CDD505-2E9C-101B-9397-08002B2CF9AE}" pid="3" name="MediaServiceImageTags">
    <vt:lpwstr/>
  </property>
</Properties>
</file>